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8" r:id="rId13"/>
    <p:sldId id="265" r:id="rId14"/>
    <p:sldId id="263" r:id="rId15"/>
    <p:sldId id="266" r:id="rId16"/>
    <p:sldId id="267" r:id="rId17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Προεπιλεγμένη ενότητα" id="{63EC8BF4-2E93-4E51-B1D5-CA56E0232C61}">
          <p14:sldIdLst>
            <p14:sldId id="256"/>
            <p14:sldId id="257"/>
          </p14:sldIdLst>
        </p14:section>
        <p14:section name="Ενότητα χωρίς τίτλο" id="{1613036B-45B0-4674-A4CB-18D7A8E2635C}">
          <p14:sldIdLst>
            <p14:sldId id="258"/>
            <p14:sldId id="259"/>
            <p14:sldId id="260"/>
            <p14:sldId id="261"/>
            <p14:sldId id="262"/>
            <p14:sldId id="264"/>
            <p14:sldId id="268"/>
            <p14:sldId id="265"/>
            <p14:sldId id="263"/>
          </p14:sldIdLst>
        </p14:section>
        <p14:section name="Τέλος" id="{1EB2FE1A-5FB0-4A7F-9A92-88FF2FAD2F5F}">
          <p14:sldIdLst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A9D18E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3CD567-0FED-4F96-A56D-800EE4687D1C}" v="610" dt="2024-06-27T23:25:17.761"/>
    <p1510:client id="{C0C18111-32D2-4AA1-89D5-83BC6360D9BD}" v="2" dt="2024-06-27T06:04:29.0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Φωτεινό στυλ 2 - Έμφαση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Φωτεινό στυλ 3 - Έμφαση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Μεσαίο στυλ 2 - Έμφαση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1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ΒΑΣΙΛΕΙΑΔΗΣ ΔΗΜΗΤΡΙΟΣ" userId="ae9d1305-a5b9-4fd2-b1bc-b80efd344e48" providerId="ADAL" clId="{A13CD567-0FED-4F96-A56D-800EE4687D1C}"/>
    <pc:docChg chg="undo custSel delSld modSld sldOrd addSection modSection">
      <pc:chgData name="ΒΑΣΙΛΕΙΑΔΗΣ ΔΗΜΗΤΡΙΟΣ" userId="ae9d1305-a5b9-4fd2-b1bc-b80efd344e48" providerId="ADAL" clId="{A13CD567-0FED-4F96-A56D-800EE4687D1C}" dt="2024-06-27T23:25:17.761" v="2026" actId="20577"/>
      <pc:docMkLst>
        <pc:docMk/>
      </pc:docMkLst>
      <pc:sldChg chg="addSp delSp modSp mod">
        <pc:chgData name="ΒΑΣΙΛΕΙΑΔΗΣ ΔΗΜΗΤΡΙΟΣ" userId="ae9d1305-a5b9-4fd2-b1bc-b80efd344e48" providerId="ADAL" clId="{A13CD567-0FED-4F96-A56D-800EE4687D1C}" dt="2024-06-27T21:01:28.940" v="328" actId="3064"/>
        <pc:sldMkLst>
          <pc:docMk/>
          <pc:sldMk cId="1044023016" sldId="260"/>
        </pc:sldMkLst>
        <pc:spChg chg="mod">
          <ac:chgData name="ΒΑΣΙΛΕΙΑΔΗΣ ΔΗΜΗΤΡΙΟΣ" userId="ae9d1305-a5b9-4fd2-b1bc-b80efd344e48" providerId="ADAL" clId="{A13CD567-0FED-4F96-A56D-800EE4687D1C}" dt="2024-06-27T20:54:52.359" v="26" actId="552"/>
          <ac:spMkLst>
            <pc:docMk/>
            <pc:sldMk cId="1044023016" sldId="260"/>
            <ac:spMk id="13" creationId="{D6F60C68-9B01-4370-9357-561F8F71B573}"/>
          </ac:spMkLst>
        </pc:spChg>
        <pc:spChg chg="del mod">
          <ac:chgData name="ΒΑΣΙΛΕΙΑΔΗΣ ΔΗΜΗΤΡΙΟΣ" userId="ae9d1305-a5b9-4fd2-b1bc-b80efd344e48" providerId="ADAL" clId="{A13CD567-0FED-4F96-A56D-800EE4687D1C}" dt="2024-06-27T20:57:28.877" v="224" actId="478"/>
          <ac:spMkLst>
            <pc:docMk/>
            <pc:sldMk cId="1044023016" sldId="260"/>
            <ac:spMk id="15" creationId="{16CE1C4B-FF90-4DAB-A8BE-34B62A30225D}"/>
          </ac:spMkLst>
        </pc:spChg>
        <pc:spChg chg="mod">
          <ac:chgData name="ΒΑΣΙΛΕΙΑΔΗΣ ΔΗΜΗΤΡΙΟΣ" userId="ae9d1305-a5b9-4fd2-b1bc-b80efd344e48" providerId="ADAL" clId="{A13CD567-0FED-4F96-A56D-800EE4687D1C}" dt="2024-06-27T21:01:28.940" v="328" actId="3064"/>
          <ac:spMkLst>
            <pc:docMk/>
            <pc:sldMk cId="1044023016" sldId="260"/>
            <ac:spMk id="17" creationId="{FBA01066-F327-46B3-ACFA-E4BB499118B8}"/>
          </ac:spMkLst>
        </pc:spChg>
        <pc:spChg chg="del mod">
          <ac:chgData name="ΒΑΣΙΛΕΙΑΔΗΣ ΔΗΜΗΤΡΙΟΣ" userId="ae9d1305-a5b9-4fd2-b1bc-b80efd344e48" providerId="ADAL" clId="{A13CD567-0FED-4F96-A56D-800EE4687D1C}" dt="2024-06-27T20:57:33.301" v="225" actId="478"/>
          <ac:spMkLst>
            <pc:docMk/>
            <pc:sldMk cId="1044023016" sldId="260"/>
            <ac:spMk id="18" creationId="{E3BB6536-8F8F-46D3-A98B-17C0C7C22E53}"/>
          </ac:spMkLst>
        </pc:spChg>
        <pc:spChg chg="mod">
          <ac:chgData name="ΒΑΣΙΛΕΙΑΔΗΣ ΔΗΜΗΤΡΙΟΣ" userId="ae9d1305-a5b9-4fd2-b1bc-b80efd344e48" providerId="ADAL" clId="{A13CD567-0FED-4F96-A56D-800EE4687D1C}" dt="2024-06-27T21:01:28.940" v="328" actId="3064"/>
          <ac:spMkLst>
            <pc:docMk/>
            <pc:sldMk cId="1044023016" sldId="260"/>
            <ac:spMk id="20" creationId="{99EC831D-A985-4B65-9845-309F9CCCA576}"/>
          </ac:spMkLst>
        </pc:spChg>
        <pc:spChg chg="mod">
          <ac:chgData name="ΒΑΣΙΛΕΙΑΔΗΣ ΔΗΜΗΤΡΙΟΣ" userId="ae9d1305-a5b9-4fd2-b1bc-b80efd344e48" providerId="ADAL" clId="{A13CD567-0FED-4F96-A56D-800EE4687D1C}" dt="2024-06-27T21:01:28.940" v="328" actId="3064"/>
          <ac:spMkLst>
            <pc:docMk/>
            <pc:sldMk cId="1044023016" sldId="260"/>
            <ac:spMk id="22" creationId="{92E7AB8E-B03F-4580-9F76-AE93CC13F0D4}"/>
          </ac:spMkLst>
        </pc:spChg>
        <pc:spChg chg="del mod">
          <ac:chgData name="ΒΑΣΙΛΕΙΑΔΗΣ ΔΗΜΗΤΡΙΟΣ" userId="ae9d1305-a5b9-4fd2-b1bc-b80efd344e48" providerId="ADAL" clId="{A13CD567-0FED-4F96-A56D-800EE4687D1C}" dt="2024-06-27T20:57:36.932" v="226" actId="478"/>
          <ac:spMkLst>
            <pc:docMk/>
            <pc:sldMk cId="1044023016" sldId="260"/>
            <ac:spMk id="23" creationId="{2E642509-8978-4A73-95B8-F5288B0F15A1}"/>
          </ac:spMkLst>
        </pc:spChg>
        <pc:spChg chg="mod">
          <ac:chgData name="ΒΑΣΙΛΕΙΑΔΗΣ ΔΗΜΗΤΡΙΟΣ" userId="ae9d1305-a5b9-4fd2-b1bc-b80efd344e48" providerId="ADAL" clId="{A13CD567-0FED-4F96-A56D-800EE4687D1C}" dt="2024-06-27T21:01:28.940" v="328" actId="3064"/>
          <ac:spMkLst>
            <pc:docMk/>
            <pc:sldMk cId="1044023016" sldId="260"/>
            <ac:spMk id="25" creationId="{D069DEDA-9210-40CE-AEDC-0982B0B946E6}"/>
          </ac:spMkLst>
        </pc:spChg>
        <pc:spChg chg="del mod">
          <ac:chgData name="ΒΑΣΙΛΕΙΑΔΗΣ ΔΗΜΗΤΡΙΟΣ" userId="ae9d1305-a5b9-4fd2-b1bc-b80efd344e48" providerId="ADAL" clId="{A13CD567-0FED-4F96-A56D-800EE4687D1C}" dt="2024-06-27T20:57:40.127" v="227" actId="478"/>
          <ac:spMkLst>
            <pc:docMk/>
            <pc:sldMk cId="1044023016" sldId="260"/>
            <ac:spMk id="26" creationId="{EEE7FDCD-CCD2-4446-A1DC-37C09F90BBC3}"/>
          </ac:spMkLst>
        </pc:spChg>
        <pc:spChg chg="del mod">
          <ac:chgData name="ΒΑΣΙΛΕΙΑΔΗΣ ΔΗΜΗΤΡΙΟΣ" userId="ae9d1305-a5b9-4fd2-b1bc-b80efd344e48" providerId="ADAL" clId="{A13CD567-0FED-4F96-A56D-800EE4687D1C}" dt="2024-06-27T20:57:42.468" v="228" actId="478"/>
          <ac:spMkLst>
            <pc:docMk/>
            <pc:sldMk cId="1044023016" sldId="260"/>
            <ac:spMk id="27" creationId="{CFCA75AD-1A91-4F4E-B294-B80577FDC758}"/>
          </ac:spMkLst>
        </pc:spChg>
        <pc:spChg chg="mod">
          <ac:chgData name="ΒΑΣΙΛΕΙΑΔΗΣ ΔΗΜΗΤΡΙΟΣ" userId="ae9d1305-a5b9-4fd2-b1bc-b80efd344e48" providerId="ADAL" clId="{A13CD567-0FED-4F96-A56D-800EE4687D1C}" dt="2024-06-27T21:01:28.940" v="328" actId="3064"/>
          <ac:spMkLst>
            <pc:docMk/>
            <pc:sldMk cId="1044023016" sldId="260"/>
            <ac:spMk id="29" creationId="{99C901DE-F323-4F15-B349-6BE206562EF7}"/>
          </ac:spMkLst>
        </pc:spChg>
        <pc:spChg chg="add del mod">
          <ac:chgData name="ΒΑΣΙΛΕΙΑΔΗΣ ΔΗΜΗΤΡΙΟΣ" userId="ae9d1305-a5b9-4fd2-b1bc-b80efd344e48" providerId="ADAL" clId="{A13CD567-0FED-4F96-A56D-800EE4687D1C}" dt="2024-06-27T20:57:45.845" v="229" actId="478"/>
          <ac:spMkLst>
            <pc:docMk/>
            <pc:sldMk cId="1044023016" sldId="260"/>
            <ac:spMk id="30" creationId="{167156B7-A01B-4228-81D4-59E5B1F08F01}"/>
          </ac:spMkLst>
        </pc:spChg>
        <pc:spChg chg="mod">
          <ac:chgData name="ΒΑΣΙΛΕΙΑΔΗΣ ΔΗΜΗΤΡΙΟΣ" userId="ae9d1305-a5b9-4fd2-b1bc-b80efd344e48" providerId="ADAL" clId="{A13CD567-0FED-4F96-A56D-800EE4687D1C}" dt="2024-06-27T21:01:28.940" v="328" actId="3064"/>
          <ac:spMkLst>
            <pc:docMk/>
            <pc:sldMk cId="1044023016" sldId="260"/>
            <ac:spMk id="32" creationId="{CDF9E604-4547-42E4-9394-2807D962C365}"/>
          </ac:spMkLst>
        </pc:spChg>
        <pc:spChg chg="mod">
          <ac:chgData name="ΒΑΣΙΛΕΙΑΔΗΣ ΔΗΜΗΤΡΙΟΣ" userId="ae9d1305-a5b9-4fd2-b1bc-b80efd344e48" providerId="ADAL" clId="{A13CD567-0FED-4F96-A56D-800EE4687D1C}" dt="2024-06-27T21:01:28.940" v="328" actId="3064"/>
          <ac:spMkLst>
            <pc:docMk/>
            <pc:sldMk cId="1044023016" sldId="260"/>
            <ac:spMk id="33" creationId="{AF8BC99B-5F7D-4544-AF21-234C51E50E1A}"/>
          </ac:spMkLst>
        </pc:spChg>
        <pc:graphicFrameChg chg="add del modGraphic">
          <ac:chgData name="ΒΑΣΙΛΕΙΑΔΗΣ ΔΗΜΗΤΡΙΟΣ" userId="ae9d1305-a5b9-4fd2-b1bc-b80efd344e48" providerId="ADAL" clId="{A13CD567-0FED-4F96-A56D-800EE4687D1C}" dt="2024-06-27T20:54:36.949" v="24" actId="1032"/>
          <ac:graphicFrameMkLst>
            <pc:docMk/>
            <pc:sldMk cId="1044023016" sldId="260"/>
            <ac:graphicFrameMk id="2" creationId="{C08D61DC-3E87-3956-0753-37CFEDC76565}"/>
          </ac:graphicFrameMkLst>
        </pc:graphicFrameChg>
        <pc:cxnChg chg="mod">
          <ac:chgData name="ΒΑΣΙΛΕΙΑΔΗΣ ΔΗΜΗΤΡΙΟΣ" userId="ae9d1305-a5b9-4fd2-b1bc-b80efd344e48" providerId="ADAL" clId="{A13CD567-0FED-4F96-A56D-800EE4687D1C}" dt="2024-06-27T20:57:33.301" v="225" actId="478"/>
          <ac:cxnSpMkLst>
            <pc:docMk/>
            <pc:sldMk cId="1044023016" sldId="260"/>
            <ac:cxnSpMk id="39" creationId="{A0C37CA2-3B26-47BA-AAD9-824899E6EE02}"/>
          </ac:cxnSpMkLst>
        </pc:cxnChg>
        <pc:cxnChg chg="mod">
          <ac:chgData name="ΒΑΣΙΛΕΙΑΔΗΣ ΔΗΜΗΤΡΙΟΣ" userId="ae9d1305-a5b9-4fd2-b1bc-b80efd344e48" providerId="ADAL" clId="{A13CD567-0FED-4F96-A56D-800EE4687D1C}" dt="2024-06-27T20:57:36.932" v="226" actId="478"/>
          <ac:cxnSpMkLst>
            <pc:docMk/>
            <pc:sldMk cId="1044023016" sldId="260"/>
            <ac:cxnSpMk id="41" creationId="{6A615FA9-AE03-4C61-9E31-DE4F1667F7EA}"/>
          </ac:cxnSpMkLst>
        </pc:cxnChg>
        <pc:cxnChg chg="mod">
          <ac:chgData name="ΒΑΣΙΛΕΙΑΔΗΣ ΔΗΜΗΤΡΙΟΣ" userId="ae9d1305-a5b9-4fd2-b1bc-b80efd344e48" providerId="ADAL" clId="{A13CD567-0FED-4F96-A56D-800EE4687D1C}" dt="2024-06-27T20:57:40.127" v="227" actId="478"/>
          <ac:cxnSpMkLst>
            <pc:docMk/>
            <pc:sldMk cId="1044023016" sldId="260"/>
            <ac:cxnSpMk id="43" creationId="{CA93FA35-8FE5-4683-87B8-5A1D0972041C}"/>
          </ac:cxnSpMkLst>
        </pc:cxnChg>
      </pc:sldChg>
      <pc:sldChg chg="modSp mod">
        <pc:chgData name="ΒΑΣΙΛΕΙΑΔΗΣ ΔΗΜΗΤΡΙΟΣ" userId="ae9d1305-a5b9-4fd2-b1bc-b80efd344e48" providerId="ADAL" clId="{A13CD567-0FED-4F96-A56D-800EE4687D1C}" dt="2024-06-27T20:50:27.245" v="22" actId="20577"/>
        <pc:sldMkLst>
          <pc:docMk/>
          <pc:sldMk cId="3097420675" sldId="262"/>
        </pc:sldMkLst>
        <pc:spChg chg="mod">
          <ac:chgData name="ΒΑΣΙΛΕΙΑΔΗΣ ΔΗΜΗΤΡΙΟΣ" userId="ae9d1305-a5b9-4fd2-b1bc-b80efd344e48" providerId="ADAL" clId="{A13CD567-0FED-4F96-A56D-800EE4687D1C}" dt="2024-06-27T20:50:27.245" v="22" actId="20577"/>
          <ac:spMkLst>
            <pc:docMk/>
            <pc:sldMk cId="3097420675" sldId="262"/>
            <ac:spMk id="36" creationId="{33F6BFC8-4CA9-4E0C-88B3-BED6A846716E}"/>
          </ac:spMkLst>
        </pc:spChg>
      </pc:sldChg>
      <pc:sldChg chg="addSp delSp modSp mod">
        <pc:chgData name="ΒΑΣΙΛΕΙΑΔΗΣ ΔΗΜΗΤΡΙΟΣ" userId="ae9d1305-a5b9-4fd2-b1bc-b80efd344e48" providerId="ADAL" clId="{A13CD567-0FED-4F96-A56D-800EE4687D1C}" dt="2024-06-27T23:25:17.761" v="2026" actId="20577"/>
        <pc:sldMkLst>
          <pc:docMk/>
          <pc:sldMk cId="3805524259" sldId="265"/>
        </pc:sldMkLst>
        <pc:spChg chg="add mod">
          <ac:chgData name="ΒΑΣΙΛΕΙΑΔΗΣ ΔΗΜΗΤΡΙΟΣ" userId="ae9d1305-a5b9-4fd2-b1bc-b80efd344e48" providerId="ADAL" clId="{A13CD567-0FED-4F96-A56D-800EE4687D1C}" dt="2024-06-27T23:22:42.009" v="1941" actId="1076"/>
          <ac:spMkLst>
            <pc:docMk/>
            <pc:sldMk cId="3805524259" sldId="265"/>
            <ac:spMk id="4" creationId="{4D826D34-D206-6D89-6000-60A659041A3F}"/>
          </ac:spMkLst>
        </pc:spChg>
        <pc:spChg chg="add del">
          <ac:chgData name="ΒΑΣΙΛΕΙΑΔΗΣ ΔΗΜΗΤΡΙΟΣ" userId="ae9d1305-a5b9-4fd2-b1bc-b80efd344e48" providerId="ADAL" clId="{A13CD567-0FED-4F96-A56D-800EE4687D1C}" dt="2024-06-27T22:57:33.407" v="1454" actId="22"/>
          <ac:spMkLst>
            <pc:docMk/>
            <pc:sldMk cId="3805524259" sldId="265"/>
            <ac:spMk id="9" creationId="{759E5CB6-2649-F64D-C1D3-AE7882B80298}"/>
          </ac:spMkLst>
        </pc:spChg>
        <pc:graphicFrameChg chg="add mod modGraphic">
          <ac:chgData name="ΒΑΣΙΛΕΙΑΔΗΣ ΔΗΜΗΤΡΙΟΣ" userId="ae9d1305-a5b9-4fd2-b1bc-b80efd344e48" providerId="ADAL" clId="{A13CD567-0FED-4F96-A56D-800EE4687D1C}" dt="2024-06-27T23:25:17.761" v="2026" actId="20577"/>
          <ac:graphicFrameMkLst>
            <pc:docMk/>
            <pc:sldMk cId="3805524259" sldId="265"/>
            <ac:graphicFrameMk id="11" creationId="{033D173B-93A5-F7C0-3F08-5ECE6C48447F}"/>
          </ac:graphicFrameMkLst>
        </pc:graphicFrameChg>
      </pc:sldChg>
      <pc:sldChg chg="ord">
        <pc:chgData name="ΒΑΣΙΛΕΙΑΔΗΣ ΔΗΜΗΤΡΙΟΣ" userId="ae9d1305-a5b9-4fd2-b1bc-b80efd344e48" providerId="ADAL" clId="{A13CD567-0FED-4F96-A56D-800EE4687D1C}" dt="2024-06-27T23:23:10.374" v="1944"/>
        <pc:sldMkLst>
          <pc:docMk/>
          <pc:sldMk cId="2080487577" sldId="266"/>
        </pc:sldMkLst>
      </pc:sldChg>
      <pc:sldChg chg="ord">
        <pc:chgData name="ΒΑΣΙΛΕΙΑΔΗΣ ΔΗΜΗΤΡΙΟΣ" userId="ae9d1305-a5b9-4fd2-b1bc-b80efd344e48" providerId="ADAL" clId="{A13CD567-0FED-4F96-A56D-800EE4687D1C}" dt="2024-06-27T23:23:10.374" v="1944"/>
        <pc:sldMkLst>
          <pc:docMk/>
          <pc:sldMk cId="2947914394" sldId="267"/>
        </pc:sldMkLst>
      </pc:sldChg>
      <pc:sldChg chg="addSp modSp mod modAnim">
        <pc:chgData name="ΒΑΣΙΛΕΙΑΔΗΣ ΔΗΜΗΤΡΙΟΣ" userId="ae9d1305-a5b9-4fd2-b1bc-b80efd344e48" providerId="ADAL" clId="{A13CD567-0FED-4F96-A56D-800EE4687D1C}" dt="2024-06-27T22:56:37.193" v="1438" actId="1076"/>
        <pc:sldMkLst>
          <pc:docMk/>
          <pc:sldMk cId="1189639796" sldId="268"/>
        </pc:sldMkLst>
        <pc:spChg chg="add mod">
          <ac:chgData name="ΒΑΣΙΛΕΙΑΔΗΣ ΔΗΜΗΤΡΙΟΣ" userId="ae9d1305-a5b9-4fd2-b1bc-b80efd344e48" providerId="ADAL" clId="{A13CD567-0FED-4F96-A56D-800EE4687D1C}" dt="2024-06-27T22:56:37.193" v="1438" actId="1076"/>
          <ac:spMkLst>
            <pc:docMk/>
            <pc:sldMk cId="1189639796" sldId="268"/>
            <ac:spMk id="3" creationId="{E15E2548-AEB2-D571-5A6E-769F6631B0DB}"/>
          </ac:spMkLst>
        </pc:spChg>
        <pc:spChg chg="add mod">
          <ac:chgData name="ΒΑΣΙΛΕΙΑΔΗΣ ΔΗΜΗΤΡΙΟΣ" userId="ae9d1305-a5b9-4fd2-b1bc-b80efd344e48" providerId="ADAL" clId="{A13CD567-0FED-4F96-A56D-800EE4687D1C}" dt="2024-06-27T22:42:23.790" v="1220" actId="113"/>
          <ac:spMkLst>
            <pc:docMk/>
            <pc:sldMk cId="1189639796" sldId="268"/>
            <ac:spMk id="9" creationId="{E3544982-7D58-64DC-EA4C-0480D59CFDEA}"/>
          </ac:spMkLst>
        </pc:spChg>
        <pc:spChg chg="mod">
          <ac:chgData name="ΒΑΣΙΛΕΙΑΔΗΣ ΔΗΜΗΤΡΙΟΣ" userId="ae9d1305-a5b9-4fd2-b1bc-b80efd344e48" providerId="ADAL" clId="{A13CD567-0FED-4F96-A56D-800EE4687D1C}" dt="2024-06-27T22:01:22.466" v="631" actId="1035"/>
          <ac:spMkLst>
            <pc:docMk/>
            <pc:sldMk cId="1189639796" sldId="268"/>
            <ac:spMk id="10" creationId="{458DF178-E1CF-4862-9199-418360A1FC72}"/>
          </ac:spMkLst>
        </pc:spChg>
        <pc:spChg chg="add mod">
          <ac:chgData name="ΒΑΣΙΛΕΙΑΔΗΣ ΔΗΜΗΤΡΙΟΣ" userId="ae9d1305-a5b9-4fd2-b1bc-b80efd344e48" providerId="ADAL" clId="{A13CD567-0FED-4F96-A56D-800EE4687D1C}" dt="2024-06-27T22:42:03.915" v="1218" actId="1076"/>
          <ac:spMkLst>
            <pc:docMk/>
            <pc:sldMk cId="1189639796" sldId="268"/>
            <ac:spMk id="14" creationId="{B3B8A487-138B-35A8-5C3A-60BA6C4DC8CA}"/>
          </ac:spMkLst>
        </pc:spChg>
        <pc:spChg chg="add mod">
          <ac:chgData name="ΒΑΣΙΛΕΙΑΔΗΣ ΔΗΜΗΤΡΙΟΣ" userId="ae9d1305-a5b9-4fd2-b1bc-b80efd344e48" providerId="ADAL" clId="{A13CD567-0FED-4F96-A56D-800EE4687D1C}" dt="2024-06-27T22:41:48.912" v="1216" actId="1076"/>
          <ac:spMkLst>
            <pc:docMk/>
            <pc:sldMk cId="1189639796" sldId="268"/>
            <ac:spMk id="18" creationId="{8BFEE311-C818-1B1B-2E6E-E164590A62EE}"/>
          </ac:spMkLst>
        </pc:spChg>
        <pc:spChg chg="add mod">
          <ac:chgData name="ΒΑΣΙΛΕΙΑΔΗΣ ΔΗΜΗΤΡΙΟΣ" userId="ae9d1305-a5b9-4fd2-b1bc-b80efd344e48" providerId="ADAL" clId="{A13CD567-0FED-4F96-A56D-800EE4687D1C}" dt="2024-06-27T22:49:34.671" v="1221" actId="1076"/>
          <ac:spMkLst>
            <pc:docMk/>
            <pc:sldMk cId="1189639796" sldId="268"/>
            <ac:spMk id="20" creationId="{B63CCD19-411E-59DB-6F7C-064E42C87654}"/>
          </ac:spMkLst>
        </pc:spChg>
        <pc:spChg chg="add mod ord">
          <ac:chgData name="ΒΑΣΙΛΕΙΑΔΗΣ ΔΗΜΗΤΡΙΟΣ" userId="ae9d1305-a5b9-4fd2-b1bc-b80efd344e48" providerId="ADAL" clId="{A13CD567-0FED-4F96-A56D-800EE4687D1C}" dt="2024-06-27T22:49:49.030" v="1223" actId="1076"/>
          <ac:spMkLst>
            <pc:docMk/>
            <pc:sldMk cId="1189639796" sldId="268"/>
            <ac:spMk id="22" creationId="{5F17F8CD-969D-DC21-B7F0-DD1A7634FE96}"/>
          </ac:spMkLst>
        </pc:spChg>
        <pc:spChg chg="add mod">
          <ac:chgData name="ΒΑΣΙΛΕΙΑΔΗΣ ΔΗΜΗΤΡΙΟΣ" userId="ae9d1305-a5b9-4fd2-b1bc-b80efd344e48" providerId="ADAL" clId="{A13CD567-0FED-4F96-A56D-800EE4687D1C}" dt="2024-06-27T22:49:34.671" v="1221" actId="1076"/>
          <ac:spMkLst>
            <pc:docMk/>
            <pc:sldMk cId="1189639796" sldId="268"/>
            <ac:spMk id="24" creationId="{DED1FDF9-FE13-B94E-EB49-EFE874EB97B6}"/>
          </ac:spMkLst>
        </pc:spChg>
        <pc:spChg chg="add mod">
          <ac:chgData name="ΒΑΣΙΛΕΙΑΔΗΣ ΔΗΜΗΤΡΙΟΣ" userId="ae9d1305-a5b9-4fd2-b1bc-b80efd344e48" providerId="ADAL" clId="{A13CD567-0FED-4F96-A56D-800EE4687D1C}" dt="2024-06-27T22:50:36.962" v="1311" actId="1076"/>
          <ac:spMkLst>
            <pc:docMk/>
            <pc:sldMk cId="1189639796" sldId="268"/>
            <ac:spMk id="26" creationId="{2B0320C7-DB22-BDCE-7E07-02C1C97974BF}"/>
          </ac:spMkLst>
        </pc:spChg>
        <pc:spChg chg="add mod">
          <ac:chgData name="ΒΑΣΙΛΕΙΑΔΗΣ ΔΗΜΗΤΡΙΟΣ" userId="ae9d1305-a5b9-4fd2-b1bc-b80efd344e48" providerId="ADAL" clId="{A13CD567-0FED-4F96-A56D-800EE4687D1C}" dt="2024-06-27T22:50:36.962" v="1311" actId="1076"/>
          <ac:spMkLst>
            <pc:docMk/>
            <pc:sldMk cId="1189639796" sldId="268"/>
            <ac:spMk id="27" creationId="{E1A8DF21-E72A-4D74-E899-55C4B14F4C61}"/>
          </ac:spMkLst>
        </pc:spChg>
        <pc:spChg chg="add mod ord">
          <ac:chgData name="ΒΑΣΙΛΕΙΑΔΗΣ ΔΗΜΗΤΡΙΟΣ" userId="ae9d1305-a5b9-4fd2-b1bc-b80efd344e48" providerId="ADAL" clId="{A13CD567-0FED-4F96-A56D-800EE4687D1C}" dt="2024-06-27T22:51:17.369" v="1416" actId="207"/>
          <ac:spMkLst>
            <pc:docMk/>
            <pc:sldMk cId="1189639796" sldId="268"/>
            <ac:spMk id="28" creationId="{F71D2406-DCCA-50CD-BA3D-C392073DAC92}"/>
          </ac:spMkLst>
        </pc:spChg>
        <pc:grpChg chg="add mod">
          <ac:chgData name="ΒΑΣΙΛΕΙΑΔΗΣ ΔΗΜΗΤΡΙΟΣ" userId="ae9d1305-a5b9-4fd2-b1bc-b80efd344e48" providerId="ADAL" clId="{A13CD567-0FED-4F96-A56D-800EE4687D1C}" dt="2024-06-27T22:41:55.358" v="1217" actId="14100"/>
          <ac:grpSpMkLst>
            <pc:docMk/>
            <pc:sldMk cId="1189639796" sldId="268"/>
            <ac:grpSpMk id="11" creationId="{D68A0EC2-CDCB-8097-A5AC-BF0AF957A633}"/>
          </ac:grpSpMkLst>
        </pc:grpChg>
        <pc:graphicFrameChg chg="add mod modGraphic">
          <ac:chgData name="ΒΑΣΙΛΕΙΑΔΗΣ ΔΗΜΗΤΡΙΟΣ" userId="ae9d1305-a5b9-4fd2-b1bc-b80efd344e48" providerId="ADAL" clId="{A13CD567-0FED-4F96-A56D-800EE4687D1C}" dt="2024-06-27T22:42:14.863" v="1219" actId="1076"/>
          <ac:graphicFrameMkLst>
            <pc:docMk/>
            <pc:sldMk cId="1189639796" sldId="268"/>
            <ac:graphicFrameMk id="15" creationId="{5EAB09D7-7849-71EB-2298-F8895A71AB0D}"/>
          </ac:graphicFrameMkLst>
        </pc:graphicFrameChg>
        <pc:graphicFrameChg chg="add mod modGraphic">
          <ac:chgData name="ΒΑΣΙΛΕΙΑΔΗΣ ΔΗΜΗΤΡΙΟΣ" userId="ae9d1305-a5b9-4fd2-b1bc-b80efd344e48" providerId="ADAL" clId="{A13CD567-0FED-4F96-A56D-800EE4687D1C}" dt="2024-06-27T22:52:37.322" v="1420" actId="242"/>
          <ac:graphicFrameMkLst>
            <pc:docMk/>
            <pc:sldMk cId="1189639796" sldId="268"/>
            <ac:graphicFrameMk id="21" creationId="{A8890B95-D0E7-F9D0-0D8C-11D2A3CEDEC8}"/>
          </ac:graphicFrameMkLst>
        </pc:graphicFrameChg>
        <pc:graphicFrameChg chg="add mod modGraphic">
          <ac:chgData name="ΒΑΣΙΛΕΙΑΔΗΣ ΔΗΜΗΤΡΙΟΣ" userId="ae9d1305-a5b9-4fd2-b1bc-b80efd344e48" providerId="ADAL" clId="{A13CD567-0FED-4F96-A56D-800EE4687D1C}" dt="2024-06-27T22:49:40.114" v="1222" actId="1076"/>
          <ac:graphicFrameMkLst>
            <pc:docMk/>
            <pc:sldMk cId="1189639796" sldId="268"/>
            <ac:graphicFrameMk id="23" creationId="{84E0810F-6489-8E68-147E-9BEF2411C444}"/>
          </ac:graphicFrameMkLst>
        </pc:graphicFrameChg>
        <pc:graphicFrameChg chg="add mod modGraphic">
          <ac:chgData name="ΒΑΣΙΛΕΙΑΔΗΣ ΔΗΜΗΤΡΙΟΣ" userId="ae9d1305-a5b9-4fd2-b1bc-b80efd344e48" providerId="ADAL" clId="{A13CD567-0FED-4F96-A56D-800EE4687D1C}" dt="2024-06-27T22:53:11.630" v="1426" actId="572"/>
          <ac:graphicFrameMkLst>
            <pc:docMk/>
            <pc:sldMk cId="1189639796" sldId="268"/>
            <ac:graphicFrameMk id="29" creationId="{372BE718-FA31-32E7-2858-81DF312DF249}"/>
          </ac:graphicFrameMkLst>
        </pc:graphicFrameChg>
        <pc:graphicFrameChg chg="add mod modGraphic">
          <ac:chgData name="ΒΑΣΙΛΕΙΑΔΗΣ ΔΗΜΗΤΡΙΟΣ" userId="ae9d1305-a5b9-4fd2-b1bc-b80efd344e48" providerId="ADAL" clId="{A13CD567-0FED-4F96-A56D-800EE4687D1C}" dt="2024-06-27T22:53:22.982" v="1430"/>
          <ac:graphicFrameMkLst>
            <pc:docMk/>
            <pc:sldMk cId="1189639796" sldId="268"/>
            <ac:graphicFrameMk id="30" creationId="{0E907D35-D3C7-ECDA-5A40-97F762FCA72E}"/>
          </ac:graphicFrameMkLst>
        </pc:graphicFrameChg>
        <pc:picChg chg="add mod">
          <ac:chgData name="ΒΑΣΙΛΕΙΑΔΗΣ ΔΗΜΗΤΡΙΟΣ" userId="ae9d1305-a5b9-4fd2-b1bc-b80efd344e48" providerId="ADAL" clId="{A13CD567-0FED-4F96-A56D-800EE4687D1C}" dt="2024-06-27T21:40:24.737" v="366" actId="164"/>
          <ac:picMkLst>
            <pc:docMk/>
            <pc:sldMk cId="1189639796" sldId="268"/>
            <ac:picMk id="4" creationId="{A10C091B-895B-9179-272F-305F93301458}"/>
          </ac:picMkLst>
        </pc:picChg>
        <pc:picChg chg="mod">
          <ac:chgData name="ΒΑΣΙΛΕΙΑΔΗΣ ΔΗΜΗΤΡΙΟΣ" userId="ae9d1305-a5b9-4fd2-b1bc-b80efd344e48" providerId="ADAL" clId="{A13CD567-0FED-4F96-A56D-800EE4687D1C}" dt="2024-06-27T21:38:59.004" v="352" actId="1076"/>
          <ac:picMkLst>
            <pc:docMk/>
            <pc:sldMk cId="1189639796" sldId="268"/>
            <ac:picMk id="17" creationId="{CB69DE30-E42A-42CF-960B-07BFA5D0106B}"/>
          </ac:picMkLst>
        </pc:picChg>
      </pc:sldChg>
      <pc:sldChg chg="del">
        <pc:chgData name="ΒΑΣΙΛΕΙΑΔΗΣ ΔΗΜΗΤΡΙΟΣ" userId="ae9d1305-a5b9-4fd2-b1bc-b80efd344e48" providerId="ADAL" clId="{A13CD567-0FED-4F96-A56D-800EE4687D1C}" dt="2024-06-27T23:23:02.761" v="1942" actId="47"/>
        <pc:sldMkLst>
          <pc:docMk/>
          <pc:sldMk cId="103805308" sldId="269"/>
        </pc:sldMkLst>
      </pc:sldChg>
    </pc:docChg>
  </pc:docChgLst>
  <pc:docChgLst>
    <pc:chgData name="ΝΤΟΥΛΑΣ ΓΕΩΡΓΙΟΣ" userId="S::cscyb23030@uniwa.gr::2cb4a781-cdfe-4884-978f-45a84b96f82e" providerId="AD" clId="Web-{C0C18111-32D2-4AA1-89D5-83BC6360D9BD}"/>
    <pc:docChg chg="modSld">
      <pc:chgData name="ΝΤΟΥΛΑΣ ΓΕΩΡΓΙΟΣ" userId="S::cscyb23030@uniwa.gr::2cb4a781-cdfe-4884-978f-45a84b96f82e" providerId="AD" clId="Web-{C0C18111-32D2-4AA1-89D5-83BC6360D9BD}" dt="2024-06-27T06:04:29.032" v="1"/>
      <pc:docMkLst>
        <pc:docMk/>
      </pc:docMkLst>
      <pc:sldChg chg="delSp modSp">
        <pc:chgData name="ΝΤΟΥΛΑΣ ΓΕΩΡΓΙΟΣ" userId="S::cscyb23030@uniwa.gr::2cb4a781-cdfe-4884-978f-45a84b96f82e" providerId="AD" clId="Web-{C0C18111-32D2-4AA1-89D5-83BC6360D9BD}" dt="2024-06-27T06:04:29.032" v="1"/>
        <pc:sldMkLst>
          <pc:docMk/>
          <pc:sldMk cId="1044023016" sldId="260"/>
        </pc:sldMkLst>
        <pc:picChg chg="del mod">
          <ac:chgData name="ΝΤΟΥΛΑΣ ΓΕΩΡΓΙΟΣ" userId="S::cscyb23030@uniwa.gr::2cb4a781-cdfe-4884-978f-45a84b96f82e" providerId="AD" clId="Web-{C0C18111-32D2-4AA1-89D5-83BC6360D9BD}" dt="2024-06-27T06:04:29.032" v="1"/>
          <ac:picMkLst>
            <pc:docMk/>
            <pc:sldMk cId="1044023016" sldId="260"/>
            <ac:picMk id="2" creationId="{94A35586-38A2-4B68-A646-D2839017ECA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E9B1B6-E1F4-474D-B1FB-B959D9009889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0146F36F-0CF0-4E4C-8AF4-613626FABF1E}">
      <dgm:prSet phldrT="[Κείμενο]"/>
      <dgm:spPr/>
      <dgm:t>
        <a:bodyPr/>
        <a:lstStyle/>
        <a:p>
          <a:r>
            <a:rPr lang="el-GR" dirty="0"/>
            <a:t>Πλεονεκτήματα</a:t>
          </a:r>
          <a:endParaRPr lang="en-GB" dirty="0"/>
        </a:p>
      </dgm:t>
    </dgm:pt>
    <dgm:pt modelId="{A02979BE-77A7-4D4D-AE52-CBAD528EF118}" type="parTrans" cxnId="{717B8EF6-CBC0-4BAE-BC03-A146CA2BC3C7}">
      <dgm:prSet/>
      <dgm:spPr/>
      <dgm:t>
        <a:bodyPr/>
        <a:lstStyle/>
        <a:p>
          <a:endParaRPr lang="en-GB"/>
        </a:p>
      </dgm:t>
    </dgm:pt>
    <dgm:pt modelId="{E7AE5709-C764-4F49-A948-578565AAB5C3}" type="sibTrans" cxnId="{717B8EF6-CBC0-4BAE-BC03-A146CA2BC3C7}">
      <dgm:prSet/>
      <dgm:spPr/>
      <dgm:t>
        <a:bodyPr/>
        <a:lstStyle/>
        <a:p>
          <a:endParaRPr lang="en-GB"/>
        </a:p>
      </dgm:t>
    </dgm:pt>
    <dgm:pt modelId="{F573D65E-9F0C-41DF-BCDC-D6055A4AFABD}">
      <dgm:prSet phldrT="[Κείμενο]"/>
      <dgm:spPr/>
      <dgm:t>
        <a:bodyPr/>
        <a:lstStyle/>
        <a:p>
          <a:r>
            <a:rPr lang="el-GR" dirty="0"/>
            <a:t>Αποδοτικότητα</a:t>
          </a:r>
          <a:endParaRPr lang="en-GB" dirty="0"/>
        </a:p>
      </dgm:t>
    </dgm:pt>
    <dgm:pt modelId="{AE81DE2F-2A8C-4C4B-90F4-E1B59C416411}" type="parTrans" cxnId="{E56966CB-7A00-4840-8136-E7F3D3F90383}">
      <dgm:prSet/>
      <dgm:spPr/>
      <dgm:t>
        <a:bodyPr/>
        <a:lstStyle/>
        <a:p>
          <a:endParaRPr lang="en-GB"/>
        </a:p>
      </dgm:t>
    </dgm:pt>
    <dgm:pt modelId="{347CC5D2-DC80-4DDF-A796-2BEE68BCE4A5}" type="sibTrans" cxnId="{E56966CB-7A00-4840-8136-E7F3D3F90383}">
      <dgm:prSet/>
      <dgm:spPr/>
      <dgm:t>
        <a:bodyPr/>
        <a:lstStyle/>
        <a:p>
          <a:endParaRPr lang="en-GB"/>
        </a:p>
      </dgm:t>
    </dgm:pt>
    <dgm:pt modelId="{99A03D98-FD9E-4E8B-86F4-6F8305D8687F}">
      <dgm:prSet phldrT="[Κείμενο]"/>
      <dgm:spPr/>
      <dgm:t>
        <a:bodyPr/>
        <a:lstStyle/>
        <a:p>
          <a:r>
            <a:rPr lang="el-GR" dirty="0" err="1"/>
            <a:t>Αμεταβλητότητα</a:t>
          </a:r>
          <a:endParaRPr lang="en-GB" dirty="0"/>
        </a:p>
      </dgm:t>
    </dgm:pt>
    <dgm:pt modelId="{0263BCA1-3D03-45C6-AA36-27AF8300364A}" type="parTrans" cxnId="{ABBF370F-60B8-4333-ACB0-D0BF5E32BDE4}">
      <dgm:prSet/>
      <dgm:spPr/>
      <dgm:t>
        <a:bodyPr/>
        <a:lstStyle/>
        <a:p>
          <a:endParaRPr lang="en-GB"/>
        </a:p>
      </dgm:t>
    </dgm:pt>
    <dgm:pt modelId="{D5A02F74-A805-4641-8FBB-326166BB7A37}" type="sibTrans" cxnId="{ABBF370F-60B8-4333-ACB0-D0BF5E32BDE4}">
      <dgm:prSet/>
      <dgm:spPr/>
      <dgm:t>
        <a:bodyPr/>
        <a:lstStyle/>
        <a:p>
          <a:endParaRPr lang="en-GB"/>
        </a:p>
      </dgm:t>
    </dgm:pt>
    <dgm:pt modelId="{C973E798-24BA-4F9C-982B-19E6B5642C4D}">
      <dgm:prSet phldrT="[Κείμενο]"/>
      <dgm:spPr/>
      <dgm:t>
        <a:bodyPr/>
        <a:lstStyle/>
        <a:p>
          <a:r>
            <a:rPr lang="el-GR" dirty="0"/>
            <a:t>Αξιοπιστία</a:t>
          </a:r>
          <a:endParaRPr lang="en-GB" dirty="0"/>
        </a:p>
      </dgm:t>
    </dgm:pt>
    <dgm:pt modelId="{4ED48AB4-97F0-42D9-972B-7BE24773DE0F}" type="parTrans" cxnId="{92B3D9D2-7F2B-47A3-9BE2-2288103DA0CF}">
      <dgm:prSet/>
      <dgm:spPr/>
      <dgm:t>
        <a:bodyPr/>
        <a:lstStyle/>
        <a:p>
          <a:endParaRPr lang="en-GB"/>
        </a:p>
      </dgm:t>
    </dgm:pt>
    <dgm:pt modelId="{DEDD134C-4A8F-4732-9F6E-E8B5507F91DD}" type="sibTrans" cxnId="{92B3D9D2-7F2B-47A3-9BE2-2288103DA0CF}">
      <dgm:prSet/>
      <dgm:spPr/>
      <dgm:t>
        <a:bodyPr/>
        <a:lstStyle/>
        <a:p>
          <a:endParaRPr lang="en-GB"/>
        </a:p>
      </dgm:t>
    </dgm:pt>
    <dgm:pt modelId="{00CD1049-1DC2-41F5-A9F8-D28AD8CC71E6}">
      <dgm:prSet phldrT="[Κείμενο]"/>
      <dgm:spPr/>
      <dgm:t>
        <a:bodyPr/>
        <a:lstStyle/>
        <a:p>
          <a:endParaRPr lang="en-GB" dirty="0"/>
        </a:p>
      </dgm:t>
    </dgm:pt>
    <dgm:pt modelId="{076C5BD3-E621-4C0A-A42A-6F1DF74E259A}" type="parTrans" cxnId="{ED585569-3850-44F9-99BF-B7EF1C9423F6}">
      <dgm:prSet/>
      <dgm:spPr/>
      <dgm:t>
        <a:bodyPr/>
        <a:lstStyle/>
        <a:p>
          <a:endParaRPr lang="en-GB"/>
        </a:p>
      </dgm:t>
    </dgm:pt>
    <dgm:pt modelId="{1E64545E-CE61-446C-8055-B97842D2D090}" type="sibTrans" cxnId="{ED585569-3850-44F9-99BF-B7EF1C9423F6}">
      <dgm:prSet/>
      <dgm:spPr/>
      <dgm:t>
        <a:bodyPr/>
        <a:lstStyle/>
        <a:p>
          <a:endParaRPr lang="en-GB"/>
        </a:p>
      </dgm:t>
    </dgm:pt>
    <dgm:pt modelId="{2A30E756-CE69-46DF-8DB7-F80118222D24}">
      <dgm:prSet phldrT="[Κείμενο]"/>
      <dgm:spPr/>
      <dgm:t>
        <a:bodyPr/>
        <a:lstStyle/>
        <a:p>
          <a:r>
            <a:rPr lang="el-GR" dirty="0"/>
            <a:t>Προκλήσεις</a:t>
          </a:r>
          <a:endParaRPr lang="en-GB" dirty="0"/>
        </a:p>
      </dgm:t>
    </dgm:pt>
    <dgm:pt modelId="{4CDD3B5E-EB9F-4CF6-A84E-48F9F65ABC00}" type="parTrans" cxnId="{E4C80208-A2B9-4370-B179-DFA27F4CD87A}">
      <dgm:prSet/>
      <dgm:spPr/>
      <dgm:t>
        <a:bodyPr/>
        <a:lstStyle/>
        <a:p>
          <a:endParaRPr lang="en-GB"/>
        </a:p>
      </dgm:t>
    </dgm:pt>
    <dgm:pt modelId="{45DAA439-9607-42A4-8300-54EB0B7171D0}" type="sibTrans" cxnId="{E4C80208-A2B9-4370-B179-DFA27F4CD87A}">
      <dgm:prSet/>
      <dgm:spPr/>
      <dgm:t>
        <a:bodyPr/>
        <a:lstStyle/>
        <a:p>
          <a:endParaRPr lang="en-GB"/>
        </a:p>
      </dgm:t>
    </dgm:pt>
    <dgm:pt modelId="{BD9FA69E-ADA9-4286-ABDB-65F1D1BDB15B}">
      <dgm:prSet phldrT="[Κείμενο]"/>
      <dgm:spPr/>
      <dgm:t>
        <a:bodyPr/>
        <a:lstStyle/>
        <a:p>
          <a:r>
            <a:rPr lang="el-GR" dirty="0"/>
            <a:t>Τεχνικές</a:t>
          </a:r>
          <a:endParaRPr lang="en-GB" dirty="0"/>
        </a:p>
      </dgm:t>
    </dgm:pt>
    <dgm:pt modelId="{3BAEEE0E-1A5E-4BE3-9FDD-ADA57FAE8C58}" type="parTrans" cxnId="{5B93F94C-88C2-4FC8-BD6F-DA918B06BB99}">
      <dgm:prSet/>
      <dgm:spPr/>
      <dgm:t>
        <a:bodyPr/>
        <a:lstStyle/>
        <a:p>
          <a:endParaRPr lang="en-GB"/>
        </a:p>
      </dgm:t>
    </dgm:pt>
    <dgm:pt modelId="{C9141A08-4A3D-450F-A4F5-13674D7E5BC1}" type="sibTrans" cxnId="{5B93F94C-88C2-4FC8-BD6F-DA918B06BB99}">
      <dgm:prSet/>
      <dgm:spPr/>
      <dgm:t>
        <a:bodyPr/>
        <a:lstStyle/>
        <a:p>
          <a:endParaRPr lang="en-GB"/>
        </a:p>
      </dgm:t>
    </dgm:pt>
    <dgm:pt modelId="{CA10B9F0-092F-47B5-9543-A7EA69E1F697}">
      <dgm:prSet phldrT="[Κείμενο]"/>
      <dgm:spPr/>
      <dgm:t>
        <a:bodyPr/>
        <a:lstStyle/>
        <a:p>
          <a:r>
            <a:rPr lang="el-GR" dirty="0"/>
            <a:t>Κανονιστικές</a:t>
          </a:r>
          <a:endParaRPr lang="en-GB" dirty="0"/>
        </a:p>
      </dgm:t>
    </dgm:pt>
    <dgm:pt modelId="{F78F7117-527E-4306-B869-7DC2DAFA9681}" type="parTrans" cxnId="{5BCCDD0C-44C8-48DC-A784-1AB2DF0CE276}">
      <dgm:prSet/>
      <dgm:spPr/>
      <dgm:t>
        <a:bodyPr/>
        <a:lstStyle/>
        <a:p>
          <a:endParaRPr lang="en-GB"/>
        </a:p>
      </dgm:t>
    </dgm:pt>
    <dgm:pt modelId="{5FCE2A28-5721-4C5A-A846-C3FF7A6355ED}" type="sibTrans" cxnId="{5BCCDD0C-44C8-48DC-A784-1AB2DF0CE276}">
      <dgm:prSet/>
      <dgm:spPr/>
      <dgm:t>
        <a:bodyPr/>
        <a:lstStyle/>
        <a:p>
          <a:endParaRPr lang="en-GB"/>
        </a:p>
      </dgm:t>
    </dgm:pt>
    <dgm:pt modelId="{D87DBCCD-7FBA-467E-9642-DB03354F23DF}">
      <dgm:prSet phldrT="[Κείμενο]"/>
      <dgm:spPr/>
      <dgm:t>
        <a:bodyPr/>
        <a:lstStyle/>
        <a:p>
          <a:r>
            <a:rPr lang="el-GR" dirty="0"/>
            <a:t>Εκπαιδευτικές</a:t>
          </a:r>
          <a:endParaRPr lang="en-GB" dirty="0"/>
        </a:p>
      </dgm:t>
    </dgm:pt>
    <dgm:pt modelId="{02E177CF-5A4A-42B9-AA96-EEE42471BDF8}" type="parTrans" cxnId="{B892388E-4746-4E10-A2D4-C04B7C32E430}">
      <dgm:prSet/>
      <dgm:spPr/>
      <dgm:t>
        <a:bodyPr/>
        <a:lstStyle/>
        <a:p>
          <a:endParaRPr lang="en-GB"/>
        </a:p>
      </dgm:t>
    </dgm:pt>
    <dgm:pt modelId="{424579FE-F299-476F-8187-2DD01B8DEE9B}" type="sibTrans" cxnId="{B892388E-4746-4E10-A2D4-C04B7C32E430}">
      <dgm:prSet/>
      <dgm:spPr/>
      <dgm:t>
        <a:bodyPr/>
        <a:lstStyle/>
        <a:p>
          <a:endParaRPr lang="en-GB"/>
        </a:p>
      </dgm:t>
    </dgm:pt>
    <dgm:pt modelId="{2FCF47EF-73B3-4625-8FF0-2807B62E2BD3}">
      <dgm:prSet phldrT="[Κείμενο]"/>
      <dgm:spPr/>
      <dgm:t>
        <a:bodyPr/>
        <a:lstStyle/>
        <a:p>
          <a:r>
            <a:rPr lang="el-GR" dirty="0"/>
            <a:t>Ασφάλεια</a:t>
          </a:r>
          <a:endParaRPr lang="en-GB" dirty="0"/>
        </a:p>
      </dgm:t>
    </dgm:pt>
    <dgm:pt modelId="{F70D1EAB-4A52-4863-9DA4-70163915EC12}" type="parTrans" cxnId="{8F967C11-21F3-4553-93A8-E5B826C82769}">
      <dgm:prSet/>
      <dgm:spPr/>
      <dgm:t>
        <a:bodyPr/>
        <a:lstStyle/>
        <a:p>
          <a:endParaRPr lang="en-GB"/>
        </a:p>
      </dgm:t>
    </dgm:pt>
    <dgm:pt modelId="{11F8DEF6-5961-4159-8DE8-1300713570DD}" type="sibTrans" cxnId="{8F967C11-21F3-4553-93A8-E5B826C82769}">
      <dgm:prSet/>
      <dgm:spPr/>
      <dgm:t>
        <a:bodyPr/>
        <a:lstStyle/>
        <a:p>
          <a:endParaRPr lang="en-GB"/>
        </a:p>
      </dgm:t>
    </dgm:pt>
    <dgm:pt modelId="{F8713789-27E7-43EB-B9DE-FF7164C42FAB}">
      <dgm:prSet phldrT="[Κείμενο]"/>
      <dgm:spPr/>
      <dgm:t>
        <a:bodyPr/>
        <a:lstStyle/>
        <a:p>
          <a:r>
            <a:rPr lang="el-GR" dirty="0"/>
            <a:t>Αποτελεσματικότητα</a:t>
          </a:r>
          <a:endParaRPr lang="en-GB" dirty="0"/>
        </a:p>
      </dgm:t>
    </dgm:pt>
    <dgm:pt modelId="{4228E266-B577-4737-8B07-22D9BB8DD316}" type="parTrans" cxnId="{294DEE7E-01CA-48C2-9B4C-DCBEDE8AD6DD}">
      <dgm:prSet/>
      <dgm:spPr/>
      <dgm:t>
        <a:bodyPr/>
        <a:lstStyle/>
        <a:p>
          <a:endParaRPr lang="en-GB"/>
        </a:p>
      </dgm:t>
    </dgm:pt>
    <dgm:pt modelId="{419C8A08-F56B-41E0-97C6-55DBA8964261}" type="sibTrans" cxnId="{294DEE7E-01CA-48C2-9B4C-DCBEDE8AD6DD}">
      <dgm:prSet/>
      <dgm:spPr/>
      <dgm:t>
        <a:bodyPr/>
        <a:lstStyle/>
        <a:p>
          <a:endParaRPr lang="en-GB"/>
        </a:p>
      </dgm:t>
    </dgm:pt>
    <dgm:pt modelId="{C539D3D7-EBA3-438B-AB6F-66C0627F2521}">
      <dgm:prSet phldrT="[Κείμενο]"/>
      <dgm:spPr/>
      <dgm:t>
        <a:bodyPr/>
        <a:lstStyle/>
        <a:p>
          <a:r>
            <a:rPr lang="el-GR" dirty="0"/>
            <a:t>Δυσκολίες</a:t>
          </a:r>
          <a:endParaRPr lang="en-GB" dirty="0"/>
        </a:p>
      </dgm:t>
    </dgm:pt>
    <dgm:pt modelId="{9D61AAAA-C93A-444F-8E1C-977785DE8393}" type="parTrans" cxnId="{60B80164-1FC7-4175-A51C-F66F884BB6CF}">
      <dgm:prSet/>
      <dgm:spPr/>
      <dgm:t>
        <a:bodyPr/>
        <a:lstStyle/>
        <a:p>
          <a:endParaRPr lang="en-GB"/>
        </a:p>
      </dgm:t>
    </dgm:pt>
    <dgm:pt modelId="{0FD3432A-A9B9-47C9-A157-B5D97DB02B99}" type="sibTrans" cxnId="{60B80164-1FC7-4175-A51C-F66F884BB6CF}">
      <dgm:prSet/>
      <dgm:spPr/>
      <dgm:t>
        <a:bodyPr/>
        <a:lstStyle/>
        <a:p>
          <a:endParaRPr lang="en-GB"/>
        </a:p>
      </dgm:t>
    </dgm:pt>
    <dgm:pt modelId="{FAF8D297-843A-46B4-85C0-302BF92DDFBB}">
      <dgm:prSet phldrT="[Κείμενο]"/>
      <dgm:spPr/>
      <dgm:t>
        <a:bodyPr/>
        <a:lstStyle/>
        <a:p>
          <a:r>
            <a:rPr lang="el-GR" dirty="0"/>
            <a:t>Προγραμματισμός εκτέλεσης εργασιών</a:t>
          </a:r>
          <a:endParaRPr lang="en-GB" dirty="0"/>
        </a:p>
      </dgm:t>
    </dgm:pt>
    <dgm:pt modelId="{97E81342-9EAB-41DB-BF38-11BDEF3F6537}" type="parTrans" cxnId="{9ACAEEF6-ECD9-40FF-A17C-BF2D1527B2AA}">
      <dgm:prSet/>
      <dgm:spPr/>
      <dgm:t>
        <a:bodyPr/>
        <a:lstStyle/>
        <a:p>
          <a:endParaRPr lang="en-GB"/>
        </a:p>
      </dgm:t>
    </dgm:pt>
    <dgm:pt modelId="{3BE6E7D3-5D0E-4254-B8F8-89C4D84F63E7}" type="sibTrans" cxnId="{9ACAEEF6-ECD9-40FF-A17C-BF2D1527B2AA}">
      <dgm:prSet/>
      <dgm:spPr/>
      <dgm:t>
        <a:bodyPr/>
        <a:lstStyle/>
        <a:p>
          <a:endParaRPr lang="en-GB"/>
        </a:p>
      </dgm:t>
    </dgm:pt>
    <dgm:pt modelId="{AE601040-89D1-45F8-BFA0-B821C30E47BB}">
      <dgm:prSet phldrT="[Κείμενο]"/>
      <dgm:spPr/>
      <dgm:t>
        <a:bodyPr/>
        <a:lstStyle/>
        <a:p>
          <a:r>
            <a:rPr lang="el-GR" dirty="0"/>
            <a:t>Εύρεση άλλων οικονομικότερων δικτύων</a:t>
          </a:r>
          <a:endParaRPr lang="en-GB" dirty="0"/>
        </a:p>
      </dgm:t>
    </dgm:pt>
    <dgm:pt modelId="{822C0FA7-4733-4217-8D44-6F1163C56BBF}" type="parTrans" cxnId="{AE9EB8B6-74B5-461A-B8DF-6352421BE46C}">
      <dgm:prSet/>
      <dgm:spPr/>
      <dgm:t>
        <a:bodyPr/>
        <a:lstStyle/>
        <a:p>
          <a:endParaRPr lang="en-GB"/>
        </a:p>
      </dgm:t>
    </dgm:pt>
    <dgm:pt modelId="{36735393-C413-41AF-84C3-18A68A62B065}" type="sibTrans" cxnId="{AE9EB8B6-74B5-461A-B8DF-6352421BE46C}">
      <dgm:prSet/>
      <dgm:spPr/>
      <dgm:t>
        <a:bodyPr/>
        <a:lstStyle/>
        <a:p>
          <a:endParaRPr lang="en-GB"/>
        </a:p>
      </dgm:t>
    </dgm:pt>
    <dgm:pt modelId="{F2BC08E7-DDEB-499C-BB7C-605FF677518F}">
      <dgm:prSet phldrT="[Κείμενο]"/>
      <dgm:spPr/>
      <dgm:t>
        <a:bodyPr/>
        <a:lstStyle/>
        <a:p>
          <a:r>
            <a:rPr lang="el-GR" dirty="0"/>
            <a:t>Αστάθεια κόστους – οικονομικός προγραμματισμός</a:t>
          </a:r>
          <a:endParaRPr lang="en-GB" dirty="0"/>
        </a:p>
      </dgm:t>
    </dgm:pt>
    <dgm:pt modelId="{CA1FC53E-9976-4024-8745-F03A1E90773E}" type="parTrans" cxnId="{065069AD-1A2C-4544-9814-13D7D9621A4A}">
      <dgm:prSet/>
      <dgm:spPr/>
      <dgm:t>
        <a:bodyPr/>
        <a:lstStyle/>
        <a:p>
          <a:endParaRPr lang="en-GB"/>
        </a:p>
      </dgm:t>
    </dgm:pt>
    <dgm:pt modelId="{E03BD52E-D89F-4FFC-BA33-CBB8C2E1780B}" type="sibTrans" cxnId="{065069AD-1A2C-4544-9814-13D7D9621A4A}">
      <dgm:prSet/>
      <dgm:spPr/>
      <dgm:t>
        <a:bodyPr/>
        <a:lstStyle/>
        <a:p>
          <a:endParaRPr lang="en-GB"/>
        </a:p>
      </dgm:t>
    </dgm:pt>
    <dgm:pt modelId="{4C0D194E-93F6-4AB4-AECC-B7ED4B7DD2E5}">
      <dgm:prSet phldrT="[Κείμενο]"/>
      <dgm:spPr/>
      <dgm:t>
        <a:bodyPr/>
        <a:lstStyle/>
        <a:p>
          <a:r>
            <a:rPr lang="el-GR" dirty="0"/>
            <a:t>Διαφάνεια</a:t>
          </a:r>
          <a:endParaRPr lang="en-GB" dirty="0"/>
        </a:p>
      </dgm:t>
    </dgm:pt>
    <dgm:pt modelId="{49B148F1-33A7-4157-A8FE-ACEACE1644C0}" type="parTrans" cxnId="{51353221-C6D2-428E-8F55-6F96CF5B0700}">
      <dgm:prSet/>
      <dgm:spPr/>
      <dgm:t>
        <a:bodyPr/>
        <a:lstStyle/>
        <a:p>
          <a:endParaRPr lang="en-GB"/>
        </a:p>
      </dgm:t>
    </dgm:pt>
    <dgm:pt modelId="{2445D98C-4FAF-4372-9B6C-B1FB13435B36}" type="sibTrans" cxnId="{51353221-C6D2-428E-8F55-6F96CF5B0700}">
      <dgm:prSet/>
      <dgm:spPr/>
      <dgm:t>
        <a:bodyPr/>
        <a:lstStyle/>
        <a:p>
          <a:endParaRPr lang="en-GB"/>
        </a:p>
      </dgm:t>
    </dgm:pt>
    <dgm:pt modelId="{66577549-301F-49D8-86D7-8DBE44C99E91}">
      <dgm:prSet phldrT="[Κείμενο]"/>
      <dgm:spPr/>
      <dgm:t>
        <a:bodyPr/>
        <a:lstStyle/>
        <a:p>
          <a:r>
            <a:rPr lang="el-GR" dirty="0"/>
            <a:t>Οφέλη</a:t>
          </a:r>
          <a:endParaRPr lang="en-GB" dirty="0"/>
        </a:p>
      </dgm:t>
    </dgm:pt>
    <dgm:pt modelId="{6FAC99D5-F6E7-4457-A56D-B09707EA4785}" type="parTrans" cxnId="{13364DFA-4F4A-4DBB-A81F-2F27D34C3E81}">
      <dgm:prSet/>
      <dgm:spPr/>
      <dgm:t>
        <a:bodyPr/>
        <a:lstStyle/>
        <a:p>
          <a:endParaRPr lang="en-GB"/>
        </a:p>
      </dgm:t>
    </dgm:pt>
    <dgm:pt modelId="{299826FF-DAD8-4995-88FD-A8FB27B88683}" type="sibTrans" cxnId="{13364DFA-4F4A-4DBB-A81F-2F27D34C3E81}">
      <dgm:prSet/>
      <dgm:spPr/>
      <dgm:t>
        <a:bodyPr/>
        <a:lstStyle/>
        <a:p>
          <a:endParaRPr lang="en-GB"/>
        </a:p>
      </dgm:t>
    </dgm:pt>
    <dgm:pt modelId="{6149E9FC-68CF-402C-AA56-1DD5CBFD3A13}">
      <dgm:prSet phldrT="[Κείμενο]"/>
      <dgm:spPr/>
      <dgm:t>
        <a:bodyPr/>
        <a:lstStyle/>
        <a:p>
          <a:r>
            <a:rPr lang="el-GR" dirty="0"/>
            <a:t>Αυτοματοποίηση</a:t>
          </a:r>
          <a:endParaRPr lang="en-GB" dirty="0"/>
        </a:p>
      </dgm:t>
    </dgm:pt>
    <dgm:pt modelId="{E9DDD393-2CE8-4FC2-8437-F0457C427681}" type="parTrans" cxnId="{C4080868-579C-4B85-8D4A-BF94A746B818}">
      <dgm:prSet/>
      <dgm:spPr/>
      <dgm:t>
        <a:bodyPr/>
        <a:lstStyle/>
        <a:p>
          <a:endParaRPr lang="en-GB"/>
        </a:p>
      </dgm:t>
    </dgm:pt>
    <dgm:pt modelId="{43D01AFA-A622-4D30-BCD4-B09C40D8F75C}" type="sibTrans" cxnId="{C4080868-579C-4B85-8D4A-BF94A746B818}">
      <dgm:prSet/>
      <dgm:spPr/>
      <dgm:t>
        <a:bodyPr/>
        <a:lstStyle/>
        <a:p>
          <a:endParaRPr lang="en-GB"/>
        </a:p>
      </dgm:t>
    </dgm:pt>
    <dgm:pt modelId="{C4F94657-893E-4CEB-8D58-7F918F170C13}">
      <dgm:prSet phldrT="[Κείμενο]"/>
      <dgm:spPr/>
      <dgm:t>
        <a:bodyPr/>
        <a:lstStyle/>
        <a:p>
          <a:r>
            <a:rPr lang="el-GR" dirty="0"/>
            <a:t>Αμεσότητα</a:t>
          </a:r>
          <a:endParaRPr lang="en-GB" dirty="0"/>
        </a:p>
      </dgm:t>
    </dgm:pt>
    <dgm:pt modelId="{B20D3F15-BB80-4D0E-8251-AECB50D2A6DD}" type="parTrans" cxnId="{C2CA82DF-CAC9-4A71-80D7-5876AF7FB684}">
      <dgm:prSet/>
      <dgm:spPr/>
      <dgm:t>
        <a:bodyPr/>
        <a:lstStyle/>
        <a:p>
          <a:endParaRPr lang="en-GB"/>
        </a:p>
      </dgm:t>
    </dgm:pt>
    <dgm:pt modelId="{D0185DE8-F9A2-4C7E-8E1D-E391033F6DD6}" type="sibTrans" cxnId="{C2CA82DF-CAC9-4A71-80D7-5876AF7FB684}">
      <dgm:prSet/>
      <dgm:spPr/>
      <dgm:t>
        <a:bodyPr/>
        <a:lstStyle/>
        <a:p>
          <a:endParaRPr lang="en-GB"/>
        </a:p>
      </dgm:t>
    </dgm:pt>
    <dgm:pt modelId="{041524F9-8495-42DD-A0E6-698280EB5F83}">
      <dgm:prSet phldrT="[Κείμενο]"/>
      <dgm:spPr/>
      <dgm:t>
        <a:bodyPr/>
        <a:lstStyle/>
        <a:p>
          <a:r>
            <a:rPr lang="el-GR" dirty="0"/>
            <a:t>Ακεραιότητα δεδομένων</a:t>
          </a:r>
          <a:endParaRPr lang="en-GB" dirty="0"/>
        </a:p>
      </dgm:t>
    </dgm:pt>
    <dgm:pt modelId="{A9F1052C-DC94-4657-9FD2-DEE730EBF685}" type="parTrans" cxnId="{F5C889F7-54A4-49CA-BDA3-ABF006A60763}">
      <dgm:prSet/>
      <dgm:spPr/>
      <dgm:t>
        <a:bodyPr/>
        <a:lstStyle/>
        <a:p>
          <a:endParaRPr lang="en-GB"/>
        </a:p>
      </dgm:t>
    </dgm:pt>
    <dgm:pt modelId="{BE31829B-FE4D-4281-B6E5-2602D4B71C6E}" type="sibTrans" cxnId="{F5C889F7-54A4-49CA-BDA3-ABF006A60763}">
      <dgm:prSet/>
      <dgm:spPr/>
      <dgm:t>
        <a:bodyPr/>
        <a:lstStyle/>
        <a:p>
          <a:endParaRPr lang="en-GB"/>
        </a:p>
      </dgm:t>
    </dgm:pt>
    <dgm:pt modelId="{57E8D22B-E27E-49FD-A1C0-FC46A80A25D4}">
      <dgm:prSet phldrT="[Κείμενο]"/>
      <dgm:spPr/>
      <dgm:t>
        <a:bodyPr/>
        <a:lstStyle/>
        <a:p>
          <a:r>
            <a:rPr lang="el-GR" dirty="0"/>
            <a:t>Εμπιστοσύνη</a:t>
          </a:r>
          <a:endParaRPr lang="en-GB" dirty="0"/>
        </a:p>
      </dgm:t>
    </dgm:pt>
    <dgm:pt modelId="{4805541C-A94E-4C01-9FC9-77F1F0E13EB7}" type="parTrans" cxnId="{2A888514-FE70-4C55-81CD-4142A9E42B1A}">
      <dgm:prSet/>
      <dgm:spPr/>
      <dgm:t>
        <a:bodyPr/>
        <a:lstStyle/>
        <a:p>
          <a:endParaRPr lang="en-GB"/>
        </a:p>
      </dgm:t>
    </dgm:pt>
    <dgm:pt modelId="{B2D924A4-D4E4-4ECA-807A-86A77C2B9CBE}" type="sibTrans" cxnId="{2A888514-FE70-4C55-81CD-4142A9E42B1A}">
      <dgm:prSet/>
      <dgm:spPr/>
      <dgm:t>
        <a:bodyPr/>
        <a:lstStyle/>
        <a:p>
          <a:endParaRPr lang="en-GB"/>
        </a:p>
      </dgm:t>
    </dgm:pt>
    <dgm:pt modelId="{92E6D3FA-E616-4B7E-BD7C-387E2F49F106}">
      <dgm:prSet phldrT="[Κείμενο]"/>
      <dgm:spPr/>
      <dgm:t>
        <a:bodyPr/>
        <a:lstStyle/>
        <a:p>
          <a:r>
            <a:rPr lang="el-GR" dirty="0"/>
            <a:t>Εξοικονόμηση ανθρωποωρών</a:t>
          </a:r>
          <a:endParaRPr lang="en-GB" dirty="0"/>
        </a:p>
      </dgm:t>
    </dgm:pt>
    <dgm:pt modelId="{F063C1BF-A078-48C3-A977-39F932851548}" type="parTrans" cxnId="{42F06237-081D-4436-9402-48BA2C8C3885}">
      <dgm:prSet/>
      <dgm:spPr/>
      <dgm:t>
        <a:bodyPr/>
        <a:lstStyle/>
        <a:p>
          <a:endParaRPr lang="en-GB"/>
        </a:p>
      </dgm:t>
    </dgm:pt>
    <dgm:pt modelId="{866CD9E3-14D9-4A58-8981-03FC007EEB22}" type="sibTrans" cxnId="{42F06237-081D-4436-9402-48BA2C8C3885}">
      <dgm:prSet/>
      <dgm:spPr/>
      <dgm:t>
        <a:bodyPr/>
        <a:lstStyle/>
        <a:p>
          <a:endParaRPr lang="en-GB"/>
        </a:p>
      </dgm:t>
    </dgm:pt>
    <dgm:pt modelId="{A695158B-B35E-4EEA-BAC6-06D375C7CFA7}">
      <dgm:prSet phldrT="[Κείμενο]"/>
      <dgm:spPr/>
      <dgm:t>
        <a:bodyPr/>
        <a:lstStyle/>
        <a:p>
          <a:r>
            <a:rPr lang="el-GR" dirty="0"/>
            <a:t>Μείωση του διαχειριστικού κόστους</a:t>
          </a:r>
          <a:endParaRPr lang="en-GB" dirty="0"/>
        </a:p>
      </dgm:t>
    </dgm:pt>
    <dgm:pt modelId="{4BB208DB-8D7C-4591-9AE6-2425CFD09110}" type="parTrans" cxnId="{556B9977-8A58-4475-8D3C-9AD6AEF6B0ED}">
      <dgm:prSet/>
      <dgm:spPr/>
      <dgm:t>
        <a:bodyPr/>
        <a:lstStyle/>
        <a:p>
          <a:endParaRPr lang="en-GB"/>
        </a:p>
      </dgm:t>
    </dgm:pt>
    <dgm:pt modelId="{EA6C9F74-3DCD-41AF-A82E-7630C3F46DB5}" type="sibTrans" cxnId="{556B9977-8A58-4475-8D3C-9AD6AEF6B0ED}">
      <dgm:prSet/>
      <dgm:spPr/>
      <dgm:t>
        <a:bodyPr/>
        <a:lstStyle/>
        <a:p>
          <a:endParaRPr lang="en-GB"/>
        </a:p>
      </dgm:t>
    </dgm:pt>
    <dgm:pt modelId="{F4126D02-0D4F-44F5-A897-8F34E04A61DC}">
      <dgm:prSet phldrT="[Κείμενο]"/>
      <dgm:spPr/>
      <dgm:t>
        <a:bodyPr/>
        <a:lstStyle/>
        <a:p>
          <a:r>
            <a:rPr lang="el-GR" dirty="0"/>
            <a:t>Διαχείριση κλειδιών</a:t>
          </a:r>
          <a:endParaRPr lang="en-GB" dirty="0"/>
        </a:p>
      </dgm:t>
    </dgm:pt>
    <dgm:pt modelId="{C1C62D67-9ADE-45EE-8600-1A2C3ABE6143}" type="parTrans" cxnId="{0039711D-33E0-419C-B1CC-BD03041129A3}">
      <dgm:prSet/>
      <dgm:spPr/>
    </dgm:pt>
    <dgm:pt modelId="{B567C295-5D4C-42CF-AF7A-B9055F67B33D}" type="sibTrans" cxnId="{0039711D-33E0-419C-B1CC-BD03041129A3}">
      <dgm:prSet/>
      <dgm:spPr/>
    </dgm:pt>
    <dgm:pt modelId="{097212DE-6A4C-4C8A-B91C-7B77598EE909}" type="pres">
      <dgm:prSet presAssocID="{5AE9B1B6-E1F4-474D-B1FB-B959D9009889}" presName="rootnode" presStyleCnt="0">
        <dgm:presLayoutVars>
          <dgm:chMax/>
          <dgm:chPref/>
          <dgm:dir/>
          <dgm:animLvl val="lvl"/>
        </dgm:presLayoutVars>
      </dgm:prSet>
      <dgm:spPr/>
    </dgm:pt>
    <dgm:pt modelId="{866B76E4-ECC6-4396-A1F3-CF7A05FB639D}" type="pres">
      <dgm:prSet presAssocID="{0146F36F-0CF0-4E4C-8AF4-613626FABF1E}" presName="composite" presStyleCnt="0"/>
      <dgm:spPr/>
    </dgm:pt>
    <dgm:pt modelId="{E5DA53C9-C84B-43E6-9EF7-2C6342AD8F53}" type="pres">
      <dgm:prSet presAssocID="{0146F36F-0CF0-4E4C-8AF4-613626FABF1E}" presName="LShape" presStyleLbl="alignNode1" presStyleIdx="0" presStyleCnt="7"/>
      <dgm:spPr/>
    </dgm:pt>
    <dgm:pt modelId="{CCFCCCBF-B4A5-47B1-A829-81E497B8AD47}" type="pres">
      <dgm:prSet presAssocID="{0146F36F-0CF0-4E4C-8AF4-613626FABF1E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D4B0755D-A514-4A47-9C83-F41F5AA373AD}" type="pres">
      <dgm:prSet presAssocID="{0146F36F-0CF0-4E4C-8AF4-613626FABF1E}" presName="Triangle" presStyleLbl="alignNode1" presStyleIdx="1" presStyleCnt="7"/>
      <dgm:spPr/>
    </dgm:pt>
    <dgm:pt modelId="{309B1698-280E-432F-AF8F-119057EEF399}" type="pres">
      <dgm:prSet presAssocID="{E7AE5709-C764-4F49-A948-578565AAB5C3}" presName="sibTrans" presStyleCnt="0"/>
      <dgm:spPr/>
    </dgm:pt>
    <dgm:pt modelId="{F64161B7-8CFB-417E-BD29-C84BCC55B747}" type="pres">
      <dgm:prSet presAssocID="{E7AE5709-C764-4F49-A948-578565AAB5C3}" presName="space" presStyleCnt="0"/>
      <dgm:spPr/>
    </dgm:pt>
    <dgm:pt modelId="{37810AC6-7EE5-4B0D-9A39-81ECDD3E422A}" type="pres">
      <dgm:prSet presAssocID="{2A30E756-CE69-46DF-8DB7-F80118222D24}" presName="composite" presStyleCnt="0"/>
      <dgm:spPr/>
    </dgm:pt>
    <dgm:pt modelId="{FA913C48-3B55-4C97-9CA5-B1F509B1F56C}" type="pres">
      <dgm:prSet presAssocID="{2A30E756-CE69-46DF-8DB7-F80118222D24}" presName="LShape" presStyleLbl="alignNode1" presStyleIdx="2" presStyleCnt="7"/>
      <dgm:spPr/>
    </dgm:pt>
    <dgm:pt modelId="{5556B973-54DB-44B2-90F6-E79E916A08FB}" type="pres">
      <dgm:prSet presAssocID="{2A30E756-CE69-46DF-8DB7-F80118222D24}" presName="ParentText" presStyleLbl="revTx" presStyleIdx="1" presStyleCnt="4" custLinFactNeighborX="431" custLinFactNeighborY="492">
        <dgm:presLayoutVars>
          <dgm:chMax val="0"/>
          <dgm:chPref val="0"/>
          <dgm:bulletEnabled val="1"/>
        </dgm:presLayoutVars>
      </dgm:prSet>
      <dgm:spPr/>
    </dgm:pt>
    <dgm:pt modelId="{260190AB-206F-4473-B909-6C17633A5F16}" type="pres">
      <dgm:prSet presAssocID="{2A30E756-CE69-46DF-8DB7-F80118222D24}" presName="Triangle" presStyleLbl="alignNode1" presStyleIdx="3" presStyleCnt="7"/>
      <dgm:spPr/>
    </dgm:pt>
    <dgm:pt modelId="{402FB888-6B01-4DF9-AFD6-BB04089A275E}" type="pres">
      <dgm:prSet presAssocID="{45DAA439-9607-42A4-8300-54EB0B7171D0}" presName="sibTrans" presStyleCnt="0"/>
      <dgm:spPr/>
    </dgm:pt>
    <dgm:pt modelId="{C1992FD5-7AE7-4693-A25F-394CE1149E8C}" type="pres">
      <dgm:prSet presAssocID="{45DAA439-9607-42A4-8300-54EB0B7171D0}" presName="space" presStyleCnt="0"/>
      <dgm:spPr/>
    </dgm:pt>
    <dgm:pt modelId="{6C40C0D4-5462-427E-9F35-D7BF5A01F2F2}" type="pres">
      <dgm:prSet presAssocID="{C539D3D7-EBA3-438B-AB6F-66C0627F2521}" presName="composite" presStyleCnt="0"/>
      <dgm:spPr/>
    </dgm:pt>
    <dgm:pt modelId="{4464FCB8-3502-42B7-809E-1CBFB1B40660}" type="pres">
      <dgm:prSet presAssocID="{C539D3D7-EBA3-438B-AB6F-66C0627F2521}" presName="LShape" presStyleLbl="alignNode1" presStyleIdx="4" presStyleCnt="7"/>
      <dgm:spPr/>
    </dgm:pt>
    <dgm:pt modelId="{E22465AD-2024-42C3-901B-F41BDD5E250D}" type="pres">
      <dgm:prSet presAssocID="{C539D3D7-EBA3-438B-AB6F-66C0627F2521}" presName="ParentText" presStyleLbl="revTx" presStyleIdx="2" presStyleCnt="4" custLinFactNeighborX="431" custLinFactNeighborY="492">
        <dgm:presLayoutVars>
          <dgm:chMax val="0"/>
          <dgm:chPref val="0"/>
          <dgm:bulletEnabled val="1"/>
        </dgm:presLayoutVars>
      </dgm:prSet>
      <dgm:spPr/>
    </dgm:pt>
    <dgm:pt modelId="{8FCE0B3A-6980-4849-8F8E-71E30CBBF1F3}" type="pres">
      <dgm:prSet presAssocID="{C539D3D7-EBA3-438B-AB6F-66C0627F2521}" presName="Triangle" presStyleLbl="alignNode1" presStyleIdx="5" presStyleCnt="7"/>
      <dgm:spPr/>
    </dgm:pt>
    <dgm:pt modelId="{5D4706DB-0DCE-4704-AE5F-CCF4236F3929}" type="pres">
      <dgm:prSet presAssocID="{0FD3432A-A9B9-47C9-A157-B5D97DB02B99}" presName="sibTrans" presStyleCnt="0"/>
      <dgm:spPr/>
    </dgm:pt>
    <dgm:pt modelId="{96FEF22A-F4DC-40FD-B08B-BFCC397682EE}" type="pres">
      <dgm:prSet presAssocID="{0FD3432A-A9B9-47C9-A157-B5D97DB02B99}" presName="space" presStyleCnt="0"/>
      <dgm:spPr/>
    </dgm:pt>
    <dgm:pt modelId="{E2BB4D81-C212-4C69-9873-B71C093A0DA9}" type="pres">
      <dgm:prSet presAssocID="{66577549-301F-49D8-86D7-8DBE44C99E91}" presName="composite" presStyleCnt="0"/>
      <dgm:spPr/>
    </dgm:pt>
    <dgm:pt modelId="{620242D7-01A6-4389-B052-7BA849CC4DBF}" type="pres">
      <dgm:prSet presAssocID="{66577549-301F-49D8-86D7-8DBE44C99E91}" presName="LShape" presStyleLbl="alignNode1" presStyleIdx="6" presStyleCnt="7"/>
      <dgm:spPr/>
    </dgm:pt>
    <dgm:pt modelId="{368A7EB8-310C-439C-9AC8-375E44754743}" type="pres">
      <dgm:prSet presAssocID="{66577549-301F-49D8-86D7-8DBE44C99E91}" presName="ParentText" presStyleLbl="revTx" presStyleIdx="3" presStyleCnt="4" custScaleY="136886" custLinFactNeighborY="18696">
        <dgm:presLayoutVars>
          <dgm:chMax val="0"/>
          <dgm:chPref val="0"/>
          <dgm:bulletEnabled val="1"/>
        </dgm:presLayoutVars>
      </dgm:prSet>
      <dgm:spPr/>
    </dgm:pt>
  </dgm:ptLst>
  <dgm:cxnLst>
    <dgm:cxn modelId="{E4C80208-A2B9-4370-B179-DFA27F4CD87A}" srcId="{5AE9B1B6-E1F4-474D-B1FB-B959D9009889}" destId="{2A30E756-CE69-46DF-8DB7-F80118222D24}" srcOrd="1" destOrd="0" parTransId="{4CDD3B5E-EB9F-4CF6-A84E-48F9F65ABC00}" sibTransId="{45DAA439-9607-42A4-8300-54EB0B7171D0}"/>
    <dgm:cxn modelId="{5BCCDD0C-44C8-48DC-A784-1AB2DF0CE276}" srcId="{2A30E756-CE69-46DF-8DB7-F80118222D24}" destId="{CA10B9F0-092F-47B5-9543-A7EA69E1F697}" srcOrd="1" destOrd="0" parTransId="{F78F7117-527E-4306-B869-7DC2DAFA9681}" sibTransId="{5FCE2A28-5721-4C5A-A846-C3FF7A6355ED}"/>
    <dgm:cxn modelId="{ABBF370F-60B8-4333-ACB0-D0BF5E32BDE4}" srcId="{0146F36F-0CF0-4E4C-8AF4-613626FABF1E}" destId="{99A03D98-FD9E-4E8B-86F4-6F8305D8687F}" srcOrd="1" destOrd="0" parTransId="{0263BCA1-3D03-45C6-AA36-27AF8300364A}" sibTransId="{D5A02F74-A805-4641-8FBB-326166BB7A37}"/>
    <dgm:cxn modelId="{B9E7580F-73FD-4910-889B-6F70DDAE2F10}" type="presOf" srcId="{C4F94657-893E-4CEB-8D58-7F918F170C13}" destId="{368A7EB8-310C-439C-9AC8-375E44754743}" srcOrd="0" destOrd="4" presId="urn:microsoft.com/office/officeart/2009/3/layout/StepUpProcess"/>
    <dgm:cxn modelId="{8F967C11-21F3-4553-93A8-E5B826C82769}" srcId="{0146F36F-0CF0-4E4C-8AF4-613626FABF1E}" destId="{2FCF47EF-73B3-4625-8FF0-2807B62E2BD3}" srcOrd="3" destOrd="0" parTransId="{F70D1EAB-4A52-4863-9DA4-70163915EC12}" sibTransId="{11F8DEF6-5961-4159-8DE8-1300713570DD}"/>
    <dgm:cxn modelId="{031BA313-5050-4478-9635-F7D4E73D3095}" type="presOf" srcId="{CA10B9F0-092F-47B5-9543-A7EA69E1F697}" destId="{5556B973-54DB-44B2-90F6-E79E916A08FB}" srcOrd="0" destOrd="2" presId="urn:microsoft.com/office/officeart/2009/3/layout/StepUpProcess"/>
    <dgm:cxn modelId="{2A888514-FE70-4C55-81CD-4142A9E42B1A}" srcId="{66577549-301F-49D8-86D7-8DBE44C99E91}" destId="{57E8D22B-E27E-49FD-A1C0-FC46A80A25D4}" srcOrd="5" destOrd="0" parTransId="{4805541C-A94E-4C01-9FC9-77F1F0E13EB7}" sibTransId="{B2D924A4-D4E4-4ECA-807A-86A77C2B9CBE}"/>
    <dgm:cxn modelId="{3204721C-01E9-4CCB-A2A0-C718A36DBBE6}" type="presOf" srcId="{92E6D3FA-E616-4B7E-BD7C-387E2F49F106}" destId="{368A7EB8-310C-439C-9AC8-375E44754743}" srcOrd="0" destOrd="3" presId="urn:microsoft.com/office/officeart/2009/3/layout/StepUpProcess"/>
    <dgm:cxn modelId="{0039711D-33E0-419C-B1CC-BD03041129A3}" srcId="{2A30E756-CE69-46DF-8DB7-F80118222D24}" destId="{F4126D02-0D4F-44F5-A897-8F34E04A61DC}" srcOrd="3" destOrd="0" parTransId="{C1C62D67-9ADE-45EE-8600-1A2C3ABE6143}" sibTransId="{B567C295-5D4C-42CF-AF7A-B9055F67B33D}"/>
    <dgm:cxn modelId="{51353221-C6D2-428E-8F55-6F96CF5B0700}" srcId="{66577549-301F-49D8-86D7-8DBE44C99E91}" destId="{4C0D194E-93F6-4AB4-AECC-B7ED4B7DD2E5}" srcOrd="4" destOrd="0" parTransId="{49B148F1-33A7-4157-A8FE-ACEACE1644C0}" sibTransId="{2445D98C-4FAF-4372-9B6C-B1FB13435B36}"/>
    <dgm:cxn modelId="{15E2B523-AE49-4081-A81F-5EB0DE03AD04}" type="presOf" srcId="{041524F9-8495-42DD-A0E6-698280EB5F83}" destId="{CCFCCCBF-B4A5-47B1-A829-81E497B8AD47}" srcOrd="0" destOrd="3" presId="urn:microsoft.com/office/officeart/2009/3/layout/StepUpProcess"/>
    <dgm:cxn modelId="{35803224-F785-40FC-A39E-55B1E69FF1E9}" type="presOf" srcId="{5AE9B1B6-E1F4-474D-B1FB-B959D9009889}" destId="{097212DE-6A4C-4C8A-B91C-7B77598EE909}" srcOrd="0" destOrd="0" presId="urn:microsoft.com/office/officeart/2009/3/layout/StepUpProcess"/>
    <dgm:cxn modelId="{409C1325-D6E1-40DD-8621-BB8A598F7155}" type="presOf" srcId="{F573D65E-9F0C-41DF-BCDC-D6055A4AFABD}" destId="{CCFCCCBF-B4A5-47B1-A829-81E497B8AD47}" srcOrd="0" destOrd="1" presId="urn:microsoft.com/office/officeart/2009/3/layout/StepUpProcess"/>
    <dgm:cxn modelId="{42F06237-081D-4436-9402-48BA2C8C3885}" srcId="{66577549-301F-49D8-86D7-8DBE44C99E91}" destId="{92E6D3FA-E616-4B7E-BD7C-387E2F49F106}" srcOrd="2" destOrd="0" parTransId="{F063C1BF-A078-48C3-A977-39F932851548}" sibTransId="{866CD9E3-14D9-4A58-8981-03FC007EEB22}"/>
    <dgm:cxn modelId="{0E2B253F-8284-4375-9F79-58C414D2190B}" type="presOf" srcId="{C973E798-24BA-4F9C-982B-19E6B5642C4D}" destId="{CCFCCCBF-B4A5-47B1-A829-81E497B8AD47}" srcOrd="0" destOrd="6" presId="urn:microsoft.com/office/officeart/2009/3/layout/StepUpProcess"/>
    <dgm:cxn modelId="{90EFC35E-E7E9-4119-9553-129658BFB808}" type="presOf" srcId="{6149E9FC-68CF-402C-AA56-1DD5CBFD3A13}" destId="{368A7EB8-310C-439C-9AC8-375E44754743}" srcOrd="0" destOrd="1" presId="urn:microsoft.com/office/officeart/2009/3/layout/StepUpProcess"/>
    <dgm:cxn modelId="{5244BC42-0663-43EB-9D41-5CA1F9AFF504}" type="presOf" srcId="{4C0D194E-93F6-4AB4-AECC-B7ED4B7DD2E5}" destId="{368A7EB8-310C-439C-9AC8-375E44754743}" srcOrd="0" destOrd="5" presId="urn:microsoft.com/office/officeart/2009/3/layout/StepUpProcess"/>
    <dgm:cxn modelId="{60B80164-1FC7-4175-A51C-F66F884BB6CF}" srcId="{5AE9B1B6-E1F4-474D-B1FB-B959D9009889}" destId="{C539D3D7-EBA3-438B-AB6F-66C0627F2521}" srcOrd="2" destOrd="0" parTransId="{9D61AAAA-C93A-444F-8E1C-977785DE8393}" sibTransId="{0FD3432A-A9B9-47C9-A157-B5D97DB02B99}"/>
    <dgm:cxn modelId="{EE795F46-E233-41BF-A70C-FF1CF4D621D6}" type="presOf" srcId="{FAF8D297-843A-46B4-85C0-302BF92DDFBB}" destId="{E22465AD-2024-42C3-901B-F41BDD5E250D}" srcOrd="0" destOrd="1" presId="urn:microsoft.com/office/officeart/2009/3/layout/StepUpProcess"/>
    <dgm:cxn modelId="{C4080868-579C-4B85-8D4A-BF94A746B818}" srcId="{66577549-301F-49D8-86D7-8DBE44C99E91}" destId="{6149E9FC-68CF-402C-AA56-1DD5CBFD3A13}" srcOrd="0" destOrd="0" parTransId="{E9DDD393-2CE8-4FC2-8437-F0457C427681}" sibTransId="{43D01AFA-A622-4D30-BCD4-B09C40D8F75C}"/>
    <dgm:cxn modelId="{ED585569-3850-44F9-99BF-B7EF1C9423F6}" srcId="{0146F36F-0CF0-4E4C-8AF4-613626FABF1E}" destId="{00CD1049-1DC2-41F5-A9F8-D28AD8CC71E6}" srcOrd="6" destOrd="0" parTransId="{076C5BD3-E621-4C0A-A42A-6F1DF74E259A}" sibTransId="{1E64545E-CE61-446C-8055-B97842D2D090}"/>
    <dgm:cxn modelId="{5B93F94C-88C2-4FC8-BD6F-DA918B06BB99}" srcId="{2A30E756-CE69-46DF-8DB7-F80118222D24}" destId="{BD9FA69E-ADA9-4286-ABDB-65F1D1BDB15B}" srcOrd="0" destOrd="0" parTransId="{3BAEEE0E-1A5E-4BE3-9FDD-ADA57FAE8C58}" sibTransId="{C9141A08-4A3D-450F-A4F5-13674D7E5BC1}"/>
    <dgm:cxn modelId="{7A165E6E-A91E-4F00-8C5D-7C1CEBC8D47A}" type="presOf" srcId="{F4126D02-0D4F-44F5-A897-8F34E04A61DC}" destId="{5556B973-54DB-44B2-90F6-E79E916A08FB}" srcOrd="0" destOrd="4" presId="urn:microsoft.com/office/officeart/2009/3/layout/StepUpProcess"/>
    <dgm:cxn modelId="{ADEE9C6E-5C04-4BA2-AA9D-382A64B86651}" type="presOf" srcId="{D87DBCCD-7FBA-467E-9642-DB03354F23DF}" destId="{5556B973-54DB-44B2-90F6-E79E916A08FB}" srcOrd="0" destOrd="3" presId="urn:microsoft.com/office/officeart/2009/3/layout/StepUpProcess"/>
    <dgm:cxn modelId="{14A6A652-BD77-404E-9FBC-6A2A5E5B67C4}" type="presOf" srcId="{F8713789-27E7-43EB-B9DE-FF7164C42FAB}" destId="{CCFCCCBF-B4A5-47B1-A829-81E497B8AD47}" srcOrd="0" destOrd="5" presId="urn:microsoft.com/office/officeart/2009/3/layout/StepUpProcess"/>
    <dgm:cxn modelId="{556B9977-8A58-4475-8D3C-9AD6AEF6B0ED}" srcId="{66577549-301F-49D8-86D7-8DBE44C99E91}" destId="{A695158B-B35E-4EEA-BAC6-06D375C7CFA7}" srcOrd="1" destOrd="0" parTransId="{4BB208DB-8D7C-4591-9AE6-2425CFD09110}" sibTransId="{EA6C9F74-3DCD-41AF-A82E-7630C3F46DB5}"/>
    <dgm:cxn modelId="{B9D56B7B-5070-4E47-A035-6A955BAB3EA0}" type="presOf" srcId="{99A03D98-FD9E-4E8B-86F4-6F8305D8687F}" destId="{CCFCCCBF-B4A5-47B1-A829-81E497B8AD47}" srcOrd="0" destOrd="2" presId="urn:microsoft.com/office/officeart/2009/3/layout/StepUpProcess"/>
    <dgm:cxn modelId="{294DEE7E-01CA-48C2-9B4C-DCBEDE8AD6DD}" srcId="{0146F36F-0CF0-4E4C-8AF4-613626FABF1E}" destId="{F8713789-27E7-43EB-B9DE-FF7164C42FAB}" srcOrd="4" destOrd="0" parTransId="{4228E266-B577-4737-8B07-22D9BB8DD316}" sibTransId="{419C8A08-F56B-41E0-97C6-55DBA8964261}"/>
    <dgm:cxn modelId="{9552C787-B4E4-4477-8F4C-34E9FAE2FBFE}" type="presOf" srcId="{2A30E756-CE69-46DF-8DB7-F80118222D24}" destId="{5556B973-54DB-44B2-90F6-E79E916A08FB}" srcOrd="0" destOrd="0" presId="urn:microsoft.com/office/officeart/2009/3/layout/StepUpProcess"/>
    <dgm:cxn modelId="{261F268B-181A-4791-94A6-F533D1D40900}" type="presOf" srcId="{0146F36F-0CF0-4E4C-8AF4-613626FABF1E}" destId="{CCFCCCBF-B4A5-47B1-A829-81E497B8AD47}" srcOrd="0" destOrd="0" presId="urn:microsoft.com/office/officeart/2009/3/layout/StepUpProcess"/>
    <dgm:cxn modelId="{B892388E-4746-4E10-A2D4-C04B7C32E430}" srcId="{2A30E756-CE69-46DF-8DB7-F80118222D24}" destId="{D87DBCCD-7FBA-467E-9642-DB03354F23DF}" srcOrd="2" destOrd="0" parTransId="{02E177CF-5A4A-42B9-AA96-EEE42471BDF8}" sibTransId="{424579FE-F299-476F-8187-2DD01B8DEE9B}"/>
    <dgm:cxn modelId="{72502F9B-CEA2-4CE9-8647-D057EEFC4E89}" type="presOf" srcId="{66577549-301F-49D8-86D7-8DBE44C99E91}" destId="{368A7EB8-310C-439C-9AC8-375E44754743}" srcOrd="0" destOrd="0" presId="urn:microsoft.com/office/officeart/2009/3/layout/StepUpProcess"/>
    <dgm:cxn modelId="{7FF953A1-A064-4470-B0F8-E90106C40103}" type="presOf" srcId="{A695158B-B35E-4EEA-BAC6-06D375C7CFA7}" destId="{368A7EB8-310C-439C-9AC8-375E44754743}" srcOrd="0" destOrd="2" presId="urn:microsoft.com/office/officeart/2009/3/layout/StepUpProcess"/>
    <dgm:cxn modelId="{79F5BCA6-742B-41EC-833C-CBDFF69BE625}" type="presOf" srcId="{2FCF47EF-73B3-4625-8FF0-2807B62E2BD3}" destId="{CCFCCCBF-B4A5-47B1-A829-81E497B8AD47}" srcOrd="0" destOrd="4" presId="urn:microsoft.com/office/officeart/2009/3/layout/StepUpProcess"/>
    <dgm:cxn modelId="{065069AD-1A2C-4544-9814-13D7D9621A4A}" srcId="{C539D3D7-EBA3-438B-AB6F-66C0627F2521}" destId="{F2BC08E7-DDEB-499C-BB7C-605FF677518F}" srcOrd="2" destOrd="0" parTransId="{CA1FC53E-9976-4024-8745-F03A1E90773E}" sibTransId="{E03BD52E-D89F-4FFC-BA33-CBB8C2E1780B}"/>
    <dgm:cxn modelId="{AE9EB8B6-74B5-461A-B8DF-6352421BE46C}" srcId="{C539D3D7-EBA3-438B-AB6F-66C0627F2521}" destId="{AE601040-89D1-45F8-BFA0-B821C30E47BB}" srcOrd="1" destOrd="0" parTransId="{822C0FA7-4733-4217-8D44-6F1163C56BBF}" sibTransId="{36735393-C413-41AF-84C3-18A68A62B065}"/>
    <dgm:cxn modelId="{57A597B7-0F4E-48FA-AC29-4CAA4C8B7141}" type="presOf" srcId="{57E8D22B-E27E-49FD-A1C0-FC46A80A25D4}" destId="{368A7EB8-310C-439C-9AC8-375E44754743}" srcOrd="0" destOrd="6" presId="urn:microsoft.com/office/officeart/2009/3/layout/StepUpProcess"/>
    <dgm:cxn modelId="{8525C6BF-206A-4DB2-81AA-EA2D2B069F08}" type="presOf" srcId="{00CD1049-1DC2-41F5-A9F8-D28AD8CC71E6}" destId="{CCFCCCBF-B4A5-47B1-A829-81E497B8AD47}" srcOrd="0" destOrd="7" presId="urn:microsoft.com/office/officeart/2009/3/layout/StepUpProcess"/>
    <dgm:cxn modelId="{E56966CB-7A00-4840-8136-E7F3D3F90383}" srcId="{0146F36F-0CF0-4E4C-8AF4-613626FABF1E}" destId="{F573D65E-9F0C-41DF-BCDC-D6055A4AFABD}" srcOrd="0" destOrd="0" parTransId="{AE81DE2F-2A8C-4C4B-90F4-E1B59C416411}" sibTransId="{347CC5D2-DC80-4DDF-A796-2BEE68BCE4A5}"/>
    <dgm:cxn modelId="{46EA79CF-5529-4663-9B7F-4006F9028CF2}" type="presOf" srcId="{F2BC08E7-DDEB-499C-BB7C-605FF677518F}" destId="{E22465AD-2024-42C3-901B-F41BDD5E250D}" srcOrd="0" destOrd="3" presId="urn:microsoft.com/office/officeart/2009/3/layout/StepUpProcess"/>
    <dgm:cxn modelId="{92B3D9D2-7F2B-47A3-9BE2-2288103DA0CF}" srcId="{0146F36F-0CF0-4E4C-8AF4-613626FABF1E}" destId="{C973E798-24BA-4F9C-982B-19E6B5642C4D}" srcOrd="5" destOrd="0" parTransId="{4ED48AB4-97F0-42D9-972B-7BE24773DE0F}" sibTransId="{DEDD134C-4A8F-4732-9F6E-E8B5507F91DD}"/>
    <dgm:cxn modelId="{7462B6DC-6BCC-446C-985A-8181AE9559D4}" type="presOf" srcId="{BD9FA69E-ADA9-4286-ABDB-65F1D1BDB15B}" destId="{5556B973-54DB-44B2-90F6-E79E916A08FB}" srcOrd="0" destOrd="1" presId="urn:microsoft.com/office/officeart/2009/3/layout/StepUpProcess"/>
    <dgm:cxn modelId="{C2CA82DF-CAC9-4A71-80D7-5876AF7FB684}" srcId="{66577549-301F-49D8-86D7-8DBE44C99E91}" destId="{C4F94657-893E-4CEB-8D58-7F918F170C13}" srcOrd="3" destOrd="0" parTransId="{B20D3F15-BB80-4D0E-8251-AECB50D2A6DD}" sibTransId="{D0185DE8-F9A2-4C7E-8E1D-E391033F6DD6}"/>
    <dgm:cxn modelId="{27FF94E6-777E-4824-8A60-28D1392021BE}" type="presOf" srcId="{AE601040-89D1-45F8-BFA0-B821C30E47BB}" destId="{E22465AD-2024-42C3-901B-F41BDD5E250D}" srcOrd="0" destOrd="2" presId="urn:microsoft.com/office/officeart/2009/3/layout/StepUpProcess"/>
    <dgm:cxn modelId="{41E117F5-B875-43E1-9982-74A335172435}" type="presOf" srcId="{C539D3D7-EBA3-438B-AB6F-66C0627F2521}" destId="{E22465AD-2024-42C3-901B-F41BDD5E250D}" srcOrd="0" destOrd="0" presId="urn:microsoft.com/office/officeart/2009/3/layout/StepUpProcess"/>
    <dgm:cxn modelId="{717B8EF6-CBC0-4BAE-BC03-A146CA2BC3C7}" srcId="{5AE9B1B6-E1F4-474D-B1FB-B959D9009889}" destId="{0146F36F-0CF0-4E4C-8AF4-613626FABF1E}" srcOrd="0" destOrd="0" parTransId="{A02979BE-77A7-4D4D-AE52-CBAD528EF118}" sibTransId="{E7AE5709-C764-4F49-A948-578565AAB5C3}"/>
    <dgm:cxn modelId="{9ACAEEF6-ECD9-40FF-A17C-BF2D1527B2AA}" srcId="{C539D3D7-EBA3-438B-AB6F-66C0627F2521}" destId="{FAF8D297-843A-46B4-85C0-302BF92DDFBB}" srcOrd="0" destOrd="0" parTransId="{97E81342-9EAB-41DB-BF38-11BDEF3F6537}" sibTransId="{3BE6E7D3-5D0E-4254-B8F8-89C4D84F63E7}"/>
    <dgm:cxn modelId="{F5C889F7-54A4-49CA-BDA3-ABF006A60763}" srcId="{0146F36F-0CF0-4E4C-8AF4-613626FABF1E}" destId="{041524F9-8495-42DD-A0E6-698280EB5F83}" srcOrd="2" destOrd="0" parTransId="{A9F1052C-DC94-4657-9FD2-DEE730EBF685}" sibTransId="{BE31829B-FE4D-4281-B6E5-2602D4B71C6E}"/>
    <dgm:cxn modelId="{13364DFA-4F4A-4DBB-A81F-2F27D34C3E81}" srcId="{5AE9B1B6-E1F4-474D-B1FB-B959D9009889}" destId="{66577549-301F-49D8-86D7-8DBE44C99E91}" srcOrd="3" destOrd="0" parTransId="{6FAC99D5-F6E7-4457-A56D-B09707EA4785}" sibTransId="{299826FF-DAD8-4995-88FD-A8FB27B88683}"/>
    <dgm:cxn modelId="{C5628C87-8579-4B7C-8A2E-F49E86C737B4}" type="presParOf" srcId="{097212DE-6A4C-4C8A-B91C-7B77598EE909}" destId="{866B76E4-ECC6-4396-A1F3-CF7A05FB639D}" srcOrd="0" destOrd="0" presId="urn:microsoft.com/office/officeart/2009/3/layout/StepUpProcess"/>
    <dgm:cxn modelId="{7EC8CD24-00C9-4B34-BBEE-2398ABE4F05E}" type="presParOf" srcId="{866B76E4-ECC6-4396-A1F3-CF7A05FB639D}" destId="{E5DA53C9-C84B-43E6-9EF7-2C6342AD8F53}" srcOrd="0" destOrd="0" presId="urn:microsoft.com/office/officeart/2009/3/layout/StepUpProcess"/>
    <dgm:cxn modelId="{B32A99CA-38A1-4DD7-9B21-213C01056D3D}" type="presParOf" srcId="{866B76E4-ECC6-4396-A1F3-CF7A05FB639D}" destId="{CCFCCCBF-B4A5-47B1-A829-81E497B8AD47}" srcOrd="1" destOrd="0" presId="urn:microsoft.com/office/officeart/2009/3/layout/StepUpProcess"/>
    <dgm:cxn modelId="{0D79833B-6D7D-43A3-9989-80751E3BAB36}" type="presParOf" srcId="{866B76E4-ECC6-4396-A1F3-CF7A05FB639D}" destId="{D4B0755D-A514-4A47-9C83-F41F5AA373AD}" srcOrd="2" destOrd="0" presId="urn:microsoft.com/office/officeart/2009/3/layout/StepUpProcess"/>
    <dgm:cxn modelId="{608F48F9-DA4B-482A-B07D-03322B6D17E2}" type="presParOf" srcId="{097212DE-6A4C-4C8A-B91C-7B77598EE909}" destId="{309B1698-280E-432F-AF8F-119057EEF399}" srcOrd="1" destOrd="0" presId="urn:microsoft.com/office/officeart/2009/3/layout/StepUpProcess"/>
    <dgm:cxn modelId="{70368AA8-F4A2-45A8-B040-20EF090469B9}" type="presParOf" srcId="{309B1698-280E-432F-AF8F-119057EEF399}" destId="{F64161B7-8CFB-417E-BD29-C84BCC55B747}" srcOrd="0" destOrd="0" presId="urn:microsoft.com/office/officeart/2009/3/layout/StepUpProcess"/>
    <dgm:cxn modelId="{ED35C7B3-40BD-4119-B14D-BAD825B17D63}" type="presParOf" srcId="{097212DE-6A4C-4C8A-B91C-7B77598EE909}" destId="{37810AC6-7EE5-4B0D-9A39-81ECDD3E422A}" srcOrd="2" destOrd="0" presId="urn:microsoft.com/office/officeart/2009/3/layout/StepUpProcess"/>
    <dgm:cxn modelId="{D00442A2-46B6-4A95-A97F-C92043D0D4BB}" type="presParOf" srcId="{37810AC6-7EE5-4B0D-9A39-81ECDD3E422A}" destId="{FA913C48-3B55-4C97-9CA5-B1F509B1F56C}" srcOrd="0" destOrd="0" presId="urn:microsoft.com/office/officeart/2009/3/layout/StepUpProcess"/>
    <dgm:cxn modelId="{65F4B81D-EE42-4BEE-809E-8CC84618AFA1}" type="presParOf" srcId="{37810AC6-7EE5-4B0D-9A39-81ECDD3E422A}" destId="{5556B973-54DB-44B2-90F6-E79E916A08FB}" srcOrd="1" destOrd="0" presId="urn:microsoft.com/office/officeart/2009/3/layout/StepUpProcess"/>
    <dgm:cxn modelId="{0F3BE91F-CAF8-49A7-95C4-7E785831F760}" type="presParOf" srcId="{37810AC6-7EE5-4B0D-9A39-81ECDD3E422A}" destId="{260190AB-206F-4473-B909-6C17633A5F16}" srcOrd="2" destOrd="0" presId="urn:microsoft.com/office/officeart/2009/3/layout/StepUpProcess"/>
    <dgm:cxn modelId="{66A21677-4D9E-4C43-92A4-64AEE581EACD}" type="presParOf" srcId="{097212DE-6A4C-4C8A-B91C-7B77598EE909}" destId="{402FB888-6B01-4DF9-AFD6-BB04089A275E}" srcOrd="3" destOrd="0" presId="urn:microsoft.com/office/officeart/2009/3/layout/StepUpProcess"/>
    <dgm:cxn modelId="{72CF0048-FD98-42C0-9E79-93E53578D426}" type="presParOf" srcId="{402FB888-6B01-4DF9-AFD6-BB04089A275E}" destId="{C1992FD5-7AE7-4693-A25F-394CE1149E8C}" srcOrd="0" destOrd="0" presId="urn:microsoft.com/office/officeart/2009/3/layout/StepUpProcess"/>
    <dgm:cxn modelId="{0CEC0732-5F70-438E-92C7-C93D72E50D01}" type="presParOf" srcId="{097212DE-6A4C-4C8A-B91C-7B77598EE909}" destId="{6C40C0D4-5462-427E-9F35-D7BF5A01F2F2}" srcOrd="4" destOrd="0" presId="urn:microsoft.com/office/officeart/2009/3/layout/StepUpProcess"/>
    <dgm:cxn modelId="{4A2E7C2E-426B-493A-9B82-D939A9EB33C2}" type="presParOf" srcId="{6C40C0D4-5462-427E-9F35-D7BF5A01F2F2}" destId="{4464FCB8-3502-42B7-809E-1CBFB1B40660}" srcOrd="0" destOrd="0" presId="urn:microsoft.com/office/officeart/2009/3/layout/StepUpProcess"/>
    <dgm:cxn modelId="{85E1DF46-D14A-417C-A5BF-F77699B4AFEA}" type="presParOf" srcId="{6C40C0D4-5462-427E-9F35-D7BF5A01F2F2}" destId="{E22465AD-2024-42C3-901B-F41BDD5E250D}" srcOrd="1" destOrd="0" presId="urn:microsoft.com/office/officeart/2009/3/layout/StepUpProcess"/>
    <dgm:cxn modelId="{F872D18C-9C6D-4FF7-9E55-63D0E883F2D9}" type="presParOf" srcId="{6C40C0D4-5462-427E-9F35-D7BF5A01F2F2}" destId="{8FCE0B3A-6980-4849-8F8E-71E30CBBF1F3}" srcOrd="2" destOrd="0" presId="urn:microsoft.com/office/officeart/2009/3/layout/StepUpProcess"/>
    <dgm:cxn modelId="{21AAA682-5246-40FE-9ECA-E6FB21D3A72A}" type="presParOf" srcId="{097212DE-6A4C-4C8A-B91C-7B77598EE909}" destId="{5D4706DB-0DCE-4704-AE5F-CCF4236F3929}" srcOrd="5" destOrd="0" presId="urn:microsoft.com/office/officeart/2009/3/layout/StepUpProcess"/>
    <dgm:cxn modelId="{1EF27D01-FA58-4F0A-A09B-97D210F94314}" type="presParOf" srcId="{5D4706DB-0DCE-4704-AE5F-CCF4236F3929}" destId="{96FEF22A-F4DC-40FD-B08B-BFCC397682EE}" srcOrd="0" destOrd="0" presId="urn:microsoft.com/office/officeart/2009/3/layout/StepUpProcess"/>
    <dgm:cxn modelId="{03C986F4-2158-421A-94DD-530F8BBF0C29}" type="presParOf" srcId="{097212DE-6A4C-4C8A-B91C-7B77598EE909}" destId="{E2BB4D81-C212-4C69-9873-B71C093A0DA9}" srcOrd="6" destOrd="0" presId="urn:microsoft.com/office/officeart/2009/3/layout/StepUpProcess"/>
    <dgm:cxn modelId="{1CED5933-E9E6-4881-8A1A-A34AEECE21D8}" type="presParOf" srcId="{E2BB4D81-C212-4C69-9873-B71C093A0DA9}" destId="{620242D7-01A6-4389-B052-7BA849CC4DBF}" srcOrd="0" destOrd="0" presId="urn:microsoft.com/office/officeart/2009/3/layout/StepUpProcess"/>
    <dgm:cxn modelId="{8E5D04F3-2665-4F18-B85E-57344C55907D}" type="presParOf" srcId="{E2BB4D81-C212-4C69-9873-B71C093A0DA9}" destId="{368A7EB8-310C-439C-9AC8-375E44754743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DA53C9-C84B-43E6-9EF7-2C6342AD8F53}">
      <dsp:nvSpPr>
        <dsp:cNvPr id="0" name=""/>
        <dsp:cNvSpPr/>
      </dsp:nvSpPr>
      <dsp:spPr>
        <a:xfrm rot="5400000">
          <a:off x="496119" y="2407954"/>
          <a:ext cx="1467718" cy="2442251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FCCCBF-B4A5-47B1-A829-81E497B8AD47}">
      <dsp:nvSpPr>
        <dsp:cNvPr id="0" name=""/>
        <dsp:cNvSpPr/>
      </dsp:nvSpPr>
      <dsp:spPr>
        <a:xfrm>
          <a:off x="251120" y="3137661"/>
          <a:ext cx="2204877" cy="1932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 dirty="0"/>
            <a:t>Πλεονεκτήματα</a:t>
          </a:r>
          <a:endParaRPr lang="en-GB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300" kern="1200" dirty="0"/>
            <a:t>Αποδοτικότητα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300" kern="1200" dirty="0" err="1"/>
            <a:t>Αμεταβλητότητα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300" kern="1200" dirty="0"/>
            <a:t>Ακεραιότητα δεδομένων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300" kern="1200" dirty="0"/>
            <a:t>Ασφάλεια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300" kern="1200" dirty="0"/>
            <a:t>Αποτελεσματικότητα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300" kern="1200" dirty="0"/>
            <a:t>Αξιοπιστία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300" kern="1200" dirty="0"/>
        </a:p>
      </dsp:txBody>
      <dsp:txXfrm>
        <a:off x="251120" y="3137661"/>
        <a:ext cx="2204877" cy="1932704"/>
      </dsp:txXfrm>
    </dsp:sp>
    <dsp:sp modelId="{D4B0755D-A514-4A47-9C83-F41F5AA373AD}">
      <dsp:nvSpPr>
        <dsp:cNvPr id="0" name=""/>
        <dsp:cNvSpPr/>
      </dsp:nvSpPr>
      <dsp:spPr>
        <a:xfrm>
          <a:off x="2039983" y="2228153"/>
          <a:ext cx="416014" cy="416014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13C48-3B55-4C97-9CA5-B1F509B1F56C}">
      <dsp:nvSpPr>
        <dsp:cNvPr id="0" name=""/>
        <dsp:cNvSpPr/>
      </dsp:nvSpPr>
      <dsp:spPr>
        <a:xfrm rot="5400000">
          <a:off x="3195320" y="1740034"/>
          <a:ext cx="1467718" cy="2442251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6B973-54DB-44B2-90F6-E79E916A08FB}">
      <dsp:nvSpPr>
        <dsp:cNvPr id="0" name=""/>
        <dsp:cNvSpPr/>
      </dsp:nvSpPr>
      <dsp:spPr>
        <a:xfrm>
          <a:off x="2959825" y="2479250"/>
          <a:ext cx="2204877" cy="1932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 dirty="0"/>
            <a:t>Προκλήσεις</a:t>
          </a:r>
          <a:endParaRPr lang="en-GB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300" kern="1200" dirty="0"/>
            <a:t>Τεχνικές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300" kern="1200" dirty="0"/>
            <a:t>Κανονιστικές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300" kern="1200" dirty="0"/>
            <a:t>Εκπαιδευτικές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300" kern="1200" dirty="0"/>
            <a:t>Διαχείριση κλειδιών</a:t>
          </a:r>
          <a:endParaRPr lang="en-GB" sz="1300" kern="1200" dirty="0"/>
        </a:p>
      </dsp:txBody>
      <dsp:txXfrm>
        <a:off x="2959825" y="2479250"/>
        <a:ext cx="2204877" cy="1932704"/>
      </dsp:txXfrm>
    </dsp:sp>
    <dsp:sp modelId="{260190AB-206F-4473-B909-6C17633A5F16}">
      <dsp:nvSpPr>
        <dsp:cNvPr id="0" name=""/>
        <dsp:cNvSpPr/>
      </dsp:nvSpPr>
      <dsp:spPr>
        <a:xfrm>
          <a:off x="4739185" y="1560233"/>
          <a:ext cx="416014" cy="416014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4FCB8-3502-42B7-809E-1CBFB1B40660}">
      <dsp:nvSpPr>
        <dsp:cNvPr id="0" name=""/>
        <dsp:cNvSpPr/>
      </dsp:nvSpPr>
      <dsp:spPr>
        <a:xfrm rot="5400000">
          <a:off x="5894522" y="1072114"/>
          <a:ext cx="1467718" cy="2442251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2465AD-2024-42C3-901B-F41BDD5E250D}">
      <dsp:nvSpPr>
        <dsp:cNvPr id="0" name=""/>
        <dsp:cNvSpPr/>
      </dsp:nvSpPr>
      <dsp:spPr>
        <a:xfrm>
          <a:off x="5659026" y="1811330"/>
          <a:ext cx="2204877" cy="1932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 dirty="0"/>
            <a:t>Δυσκολίες</a:t>
          </a:r>
          <a:endParaRPr lang="en-GB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300" kern="1200" dirty="0"/>
            <a:t>Προγραμματισμός εκτέλεσης εργασιών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300" kern="1200" dirty="0"/>
            <a:t>Εύρεση άλλων οικονομικότερων δικτύων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300" kern="1200" dirty="0"/>
            <a:t>Αστάθεια κόστους – οικονομικός προγραμματισμός</a:t>
          </a:r>
          <a:endParaRPr lang="en-GB" sz="1300" kern="1200" dirty="0"/>
        </a:p>
      </dsp:txBody>
      <dsp:txXfrm>
        <a:off x="5659026" y="1811330"/>
        <a:ext cx="2204877" cy="1932704"/>
      </dsp:txXfrm>
    </dsp:sp>
    <dsp:sp modelId="{8FCE0B3A-6980-4849-8F8E-71E30CBBF1F3}">
      <dsp:nvSpPr>
        <dsp:cNvPr id="0" name=""/>
        <dsp:cNvSpPr/>
      </dsp:nvSpPr>
      <dsp:spPr>
        <a:xfrm>
          <a:off x="7438386" y="892313"/>
          <a:ext cx="416014" cy="416014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0242D7-01A6-4389-B052-7BA849CC4DBF}">
      <dsp:nvSpPr>
        <dsp:cNvPr id="0" name=""/>
        <dsp:cNvSpPr/>
      </dsp:nvSpPr>
      <dsp:spPr>
        <a:xfrm rot="5400000">
          <a:off x="8593723" y="47745"/>
          <a:ext cx="1467718" cy="2442251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A7EB8-310C-439C-9AC8-375E44754743}">
      <dsp:nvSpPr>
        <dsp:cNvPr id="0" name=""/>
        <dsp:cNvSpPr/>
      </dsp:nvSpPr>
      <dsp:spPr>
        <a:xfrm>
          <a:off x="8348724" y="782342"/>
          <a:ext cx="2204877" cy="2645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 dirty="0"/>
            <a:t>Οφέλη</a:t>
          </a:r>
          <a:endParaRPr lang="en-GB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300" kern="1200" dirty="0"/>
            <a:t>Αυτοματοποίηση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300" kern="1200" dirty="0"/>
            <a:t>Μείωση του διαχειριστικού κόστους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300" kern="1200" dirty="0"/>
            <a:t>Εξοικονόμηση ανθρωποωρών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300" kern="1200" dirty="0"/>
            <a:t>Αμεσότητα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300" kern="1200" dirty="0"/>
            <a:t>Διαφάνεια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300" kern="1200" dirty="0"/>
            <a:t>Εμπιστοσύνη</a:t>
          </a:r>
          <a:endParaRPr lang="en-GB" sz="1300" kern="1200" dirty="0"/>
        </a:p>
      </dsp:txBody>
      <dsp:txXfrm>
        <a:off x="8348724" y="782342"/>
        <a:ext cx="2204877" cy="2645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752E255-1376-4B96-B61B-328F8BCF2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7FB7130F-A77B-4445-8B6F-50FD3B65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4DBC4A9-DC3D-46D8-AC03-2AB709FE7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3171-31F7-4214-82B5-D86E26AE84A3}" type="datetimeFigureOut">
              <a:rPr lang="el-GR" smtClean="0"/>
              <a:t>28/6/2024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19BC8DF-AC8F-4753-8F9D-148E6E79E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B8B444B-C993-4626-99AF-B6BEE1A14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7953A-1E5E-4C49-8584-B387BE925CC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7842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137E3BC-81EA-4864-9695-E0A901103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0FB6C62A-8A66-4940-905F-8B5736750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A239E21E-732D-4F91-81E1-B77E43E8B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3171-31F7-4214-82B5-D86E26AE84A3}" type="datetimeFigureOut">
              <a:rPr lang="el-GR" smtClean="0"/>
              <a:t>28/6/2024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E1E6D8E-D6EF-48AB-B2BC-0AEAC2E5D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C75E37BB-E88F-439D-B272-2C87687D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7953A-1E5E-4C49-8584-B387BE925CC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1004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AD15D3B6-7CD2-4B7D-A992-1B55D902DC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B23C6AFC-EC49-49E1-BEA1-AC165F67D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03256CAF-E748-43B4-91E5-7BDA38640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3171-31F7-4214-82B5-D86E26AE84A3}" type="datetimeFigureOut">
              <a:rPr lang="el-GR" smtClean="0"/>
              <a:t>28/6/2024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7495FB63-0DE1-419E-BAB1-16C0D1C12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7A1BE39-532D-4FC1-A586-2A5E1BCE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7953A-1E5E-4C49-8584-B387BE925CC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76200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063CFAC-1CCD-478F-BCF4-B1D2220C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A3970FA-BF84-44C2-8977-77F7D436F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B563859-92E7-469F-B02E-142A9900F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3171-31F7-4214-82B5-D86E26AE84A3}" type="datetimeFigureOut">
              <a:rPr lang="el-GR" smtClean="0"/>
              <a:t>28/6/2024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B9E2E44-BF39-4E08-A9F3-CCB31D789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66F563B-5196-4818-831E-CAF9B78B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7953A-1E5E-4C49-8584-B387BE925CC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9326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602D5A8-56FF-4BD9-8BC5-A8DD41698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893F81ED-ECCC-4F54-8E7B-866112A57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4DA37A3-E50D-415F-A556-928B79720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3171-31F7-4214-82B5-D86E26AE84A3}" type="datetimeFigureOut">
              <a:rPr lang="el-GR" smtClean="0"/>
              <a:t>28/6/2024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C0ED5C0-9764-4114-8CEC-885B138CB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3C57E41-C200-4E9F-92F5-9DF9068B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7953A-1E5E-4C49-8584-B387BE925CC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99270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2D65330-03AB-42C5-A0CA-927A065E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974F2F4-0983-4F5B-9B26-6645394A0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2F75F21B-42CB-420C-BE11-C0F05F88C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5713052A-3E9D-4147-B74F-70E816E49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3171-31F7-4214-82B5-D86E26AE84A3}" type="datetimeFigureOut">
              <a:rPr lang="el-GR" smtClean="0"/>
              <a:t>28/6/2024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145CB617-0DF9-4155-B855-33D89DA4C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A1BF861D-AE92-4793-A227-71CE8F29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7953A-1E5E-4C49-8584-B387BE925CC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3505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F5548EB-9098-4708-B8B3-ECE6733BE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47A073B1-30F6-4DE4-A770-5DB91EB41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D05617AD-EBD7-446E-AA3E-FDA39727F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023A31E6-C860-409E-A272-E2B04C157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6728BC56-434F-4125-873C-B084E4CE92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36FDFFE6-EC45-4626-9BE0-00294A4B7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3171-31F7-4214-82B5-D86E26AE84A3}" type="datetimeFigureOut">
              <a:rPr lang="el-GR" smtClean="0"/>
              <a:t>28/6/2024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F3A7E5BA-DD96-49A9-AFB5-297B9D180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F43D2CE3-2F86-4119-906E-47E5420F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7953A-1E5E-4C49-8584-B387BE925CC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80858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80D131C-41E6-42E4-9743-B7054E0D3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5D727DC9-D087-478E-817A-F924A5C1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3171-31F7-4214-82B5-D86E26AE84A3}" type="datetimeFigureOut">
              <a:rPr lang="el-GR" smtClean="0"/>
              <a:t>28/6/2024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E47D8B35-5126-4B35-A31B-83EEBD30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944AFFD5-0189-429B-9DFD-3C6BA65DC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7953A-1E5E-4C49-8584-B387BE925CC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1652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CD314ACC-639C-47B4-817D-578DB4610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3171-31F7-4214-82B5-D86E26AE84A3}" type="datetimeFigureOut">
              <a:rPr lang="el-GR" smtClean="0"/>
              <a:t>28/6/2024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E61EEBC1-2B2A-4A02-BC0E-DABE31B0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A7AA691-7ABE-4C74-958A-F39AA2599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7953A-1E5E-4C49-8584-B387BE925CC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47741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06E790B-26E0-4D4F-88A2-C8FC1E2F0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0EF7D77-864F-4134-9220-1F5207EFA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F3F7F5BB-8F63-4AE6-8147-94CB799F6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B2C7A543-18E6-4A0E-A1C0-C8D2268D7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3171-31F7-4214-82B5-D86E26AE84A3}" type="datetimeFigureOut">
              <a:rPr lang="el-GR" smtClean="0"/>
              <a:t>28/6/2024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0EC8031D-92D0-48E4-B9EC-10DF1CE6E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55DC2A84-A4D2-4193-A9C9-E41742467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7953A-1E5E-4C49-8584-B387BE925CC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8506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94D114F-B930-483F-9294-B8B512027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26874C27-0B73-4689-88DB-DBBBC9C69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F887339F-7E28-4532-8EAC-44171B0FE5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6D315BD1-48C8-43CB-AC78-328C095DB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3171-31F7-4214-82B5-D86E26AE84A3}" type="datetimeFigureOut">
              <a:rPr lang="el-GR" smtClean="0"/>
              <a:t>28/6/2024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0F877040-2DEB-4CCE-B138-AD0492D56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B9057C1-4738-4664-8A48-1CFE0BC60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7953A-1E5E-4C49-8584-B387BE925CC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9154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DCECE7D9-8810-46D5-8B0A-001342E14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096286DF-7106-4D51-8ECB-00E8E4C04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0C11861-8704-48FC-809D-59C9998CF9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33171-31F7-4214-82B5-D86E26AE84A3}" type="datetimeFigureOut">
              <a:rPr lang="el-GR" smtClean="0"/>
              <a:t>28/6/2024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D133DDF-4BF8-47AB-9BDA-0F2DC5224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3D9F1C2-E669-40CB-B4C8-4C0C2FE69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7953A-1E5E-4C49-8584-B387BE925CC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0850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9.emf"/><Relationship Id="rId7" Type="http://schemas.openxmlformats.org/officeDocument/2006/relationships/image" Target="../media/image1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49A60341-ED3B-4BC5-A0E8-D71A53EF3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46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94A35586-38A2-4B68-A646-D2839017E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505114" y="2175866"/>
            <a:ext cx="2680729" cy="4682134"/>
          </a:xfrm>
          <a:prstGeom prst="rect">
            <a:avLst/>
          </a:prstGeom>
        </p:spPr>
      </p:pic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731AA060-0C0E-45BF-8B55-F1C545D41C1D}"/>
              </a:ext>
            </a:extLst>
          </p:cNvPr>
          <p:cNvSpPr/>
          <p:nvPr/>
        </p:nvSpPr>
        <p:spPr>
          <a:xfrm>
            <a:off x="0" y="424873"/>
            <a:ext cx="12185843" cy="201424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  <a:alpha val="2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4D3C3C5A-3C89-4A65-9D6F-63C81A3B56D1}"/>
              </a:ext>
            </a:extLst>
          </p:cNvPr>
          <p:cNvSpPr/>
          <p:nvPr/>
        </p:nvSpPr>
        <p:spPr>
          <a:xfrm>
            <a:off x="11603952" y="0"/>
            <a:ext cx="581891" cy="6858000"/>
          </a:xfrm>
          <a:prstGeom prst="rect">
            <a:avLst/>
          </a:prstGeom>
          <a:gradFill>
            <a:gsLst>
              <a:gs pos="90000">
                <a:srgbClr val="FF0000"/>
              </a:gs>
              <a:gs pos="32000">
                <a:schemeClr val="accent2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6286ACFC-DE43-47BF-9B10-4EEA54879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1467" cy="1141697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181C1833-33FB-46F1-94C5-1B87C523B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5935133"/>
            <a:ext cx="922867" cy="9228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8DF178-E1CF-4862-9199-418360A1FC72}"/>
              </a:ext>
            </a:extLst>
          </p:cNvPr>
          <p:cNvSpPr txBox="1"/>
          <p:nvPr/>
        </p:nvSpPr>
        <p:spPr>
          <a:xfrm>
            <a:off x="3682230" y="349298"/>
            <a:ext cx="48213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To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l-GR" sz="12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Blockchain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στο σχεδιασμό δρομολογίων  για την μεταφορά μαθητών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826D34-D206-6D89-6000-60A659041A3F}"/>
              </a:ext>
            </a:extLst>
          </p:cNvPr>
          <p:cNvSpPr txBox="1"/>
          <p:nvPr/>
        </p:nvSpPr>
        <p:spPr>
          <a:xfrm>
            <a:off x="1057275" y="6614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Συμπέρασμα</a:t>
            </a:r>
            <a:endParaRPr lang="en-GB" dirty="0"/>
          </a:p>
        </p:txBody>
      </p:sp>
      <p:graphicFrame>
        <p:nvGraphicFramePr>
          <p:cNvPr id="11" name="Διάγραμμα 10">
            <a:extLst>
              <a:ext uri="{FF2B5EF4-FFF2-40B4-BE49-F238E27FC236}">
                <a16:creationId xmlns:a16="http://schemas.microsoft.com/office/drawing/2014/main" id="{033D173B-93A5-F7C0-3F08-5ECE6C4844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7375760"/>
              </p:ext>
            </p:extLst>
          </p:nvPr>
        </p:nvGraphicFramePr>
        <p:xfrm>
          <a:off x="572269" y="1017332"/>
          <a:ext cx="10562456" cy="5491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05524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94A35586-38A2-4B68-A646-D2839017E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 flipV="1">
            <a:off x="2699656" y="-2592321"/>
            <a:ext cx="6640945" cy="11825587"/>
          </a:xfrm>
          <a:prstGeom prst="rect">
            <a:avLst/>
          </a:prstGeom>
        </p:spPr>
      </p:pic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4D3C3C5A-3C89-4A65-9D6F-63C81A3B56D1}"/>
              </a:ext>
            </a:extLst>
          </p:cNvPr>
          <p:cNvSpPr/>
          <p:nvPr/>
        </p:nvSpPr>
        <p:spPr>
          <a:xfrm>
            <a:off x="5801975" y="0"/>
            <a:ext cx="581891" cy="6858000"/>
          </a:xfrm>
          <a:prstGeom prst="rect">
            <a:avLst/>
          </a:prstGeom>
          <a:gradFill>
            <a:gsLst>
              <a:gs pos="90000">
                <a:srgbClr val="FF0000"/>
              </a:gs>
              <a:gs pos="32000">
                <a:schemeClr val="accent2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6286ACFC-DE43-47BF-9B10-4EEA54879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016" y="37390"/>
            <a:ext cx="2015068" cy="1997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8DF178-E1CF-4862-9199-418360A1FC72}"/>
              </a:ext>
            </a:extLst>
          </p:cNvPr>
          <p:cNvSpPr txBox="1"/>
          <p:nvPr/>
        </p:nvSpPr>
        <p:spPr>
          <a:xfrm>
            <a:off x="6364576" y="2388147"/>
            <a:ext cx="4701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για την μεταφορά μαθητών.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47B74-293B-4D9C-8AAB-1716200121CA}"/>
              </a:ext>
            </a:extLst>
          </p:cNvPr>
          <p:cNvSpPr txBox="1"/>
          <p:nvPr/>
        </p:nvSpPr>
        <p:spPr>
          <a:xfrm>
            <a:off x="1580044" y="2418925"/>
            <a:ext cx="431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To</a:t>
            </a:r>
            <a:r>
              <a:rPr lang="el-GR" sz="1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l-GR" sz="1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Blockchain</a:t>
            </a:r>
            <a:r>
              <a:rPr lang="el-GR" sz="1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l-GR" sz="1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στο σχεδιασμό</a:t>
            </a:r>
            <a:r>
              <a:rPr lang="en-US" sz="1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l-GR" sz="1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δρομολογίων</a:t>
            </a:r>
            <a:endParaRPr lang="el-GR" dirty="0"/>
          </a:p>
        </p:txBody>
      </p:sp>
      <p:sp>
        <p:nvSpPr>
          <p:cNvPr id="4" name="Βέλος: Πεντάγωνο 3">
            <a:extLst>
              <a:ext uri="{FF2B5EF4-FFF2-40B4-BE49-F238E27FC236}">
                <a16:creationId xmlns:a16="http://schemas.microsoft.com/office/drawing/2014/main" id="{4072A419-F572-467E-A443-D12345830F51}"/>
              </a:ext>
            </a:extLst>
          </p:cNvPr>
          <p:cNvSpPr/>
          <p:nvPr/>
        </p:nvSpPr>
        <p:spPr>
          <a:xfrm flipH="1">
            <a:off x="498763" y="3842327"/>
            <a:ext cx="5303212" cy="180109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>
                <a:solidFill>
                  <a:schemeClr val="bg1"/>
                </a:solidFill>
              </a:rPr>
              <a:t>  Σας Ευχαριστούμε</a:t>
            </a:r>
          </a:p>
        </p:txBody>
      </p:sp>
      <p:sp>
        <p:nvSpPr>
          <p:cNvPr id="11" name="Βέλος: Πεντάγωνο 10">
            <a:extLst>
              <a:ext uri="{FF2B5EF4-FFF2-40B4-BE49-F238E27FC236}">
                <a16:creationId xmlns:a16="http://schemas.microsoft.com/office/drawing/2014/main" id="{2222D9A8-B1FC-4C77-A762-2BF7295EADFB}"/>
              </a:ext>
            </a:extLst>
          </p:cNvPr>
          <p:cNvSpPr/>
          <p:nvPr/>
        </p:nvSpPr>
        <p:spPr>
          <a:xfrm>
            <a:off x="6383866" y="3842327"/>
            <a:ext cx="4814286" cy="180109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/>
              <a:t>      για την Προσοχή σας.</a:t>
            </a: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181C1833-33FB-46F1-94C5-1B87C523B4E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328" y="3886112"/>
            <a:ext cx="1937186" cy="17573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A4114F-88E9-4FA4-BB43-0CA4F2322F0A}"/>
              </a:ext>
            </a:extLst>
          </p:cNvPr>
          <p:cNvSpPr txBox="1"/>
          <p:nvPr/>
        </p:nvSpPr>
        <p:spPr>
          <a:xfrm>
            <a:off x="7100453" y="1036376"/>
            <a:ext cx="35053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Blockchain &amp; Distributed Ledger Technologies</a:t>
            </a:r>
            <a:endParaRPr lang="el-G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DEFB05-4E8F-4B6F-8D0C-6DF89CED6351}"/>
              </a:ext>
            </a:extLst>
          </p:cNvPr>
          <p:cNvSpPr txBox="1"/>
          <p:nvPr/>
        </p:nvSpPr>
        <p:spPr>
          <a:xfrm>
            <a:off x="3233805" y="982515"/>
            <a:ext cx="17588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MSc in Cybersecurity</a:t>
            </a:r>
            <a:endParaRPr lang="el-G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08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B69DE30-E42A-42CF-960B-07BFA5D010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92106" y="3067270"/>
            <a:ext cx="4682836" cy="2898624"/>
          </a:xfrm>
          <a:prstGeom prst="rect">
            <a:avLst/>
          </a:prstGeom>
        </p:spPr>
      </p:pic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731AA060-0C0E-45BF-8B55-F1C545D41C1D}"/>
              </a:ext>
            </a:extLst>
          </p:cNvPr>
          <p:cNvSpPr/>
          <p:nvPr/>
        </p:nvSpPr>
        <p:spPr>
          <a:xfrm>
            <a:off x="0" y="424873"/>
            <a:ext cx="12185843" cy="201424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  <a:alpha val="2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4D3C3C5A-3C89-4A65-9D6F-63C81A3B56D1}"/>
              </a:ext>
            </a:extLst>
          </p:cNvPr>
          <p:cNvSpPr/>
          <p:nvPr/>
        </p:nvSpPr>
        <p:spPr>
          <a:xfrm>
            <a:off x="0" y="0"/>
            <a:ext cx="581891" cy="6858000"/>
          </a:xfrm>
          <a:prstGeom prst="rect">
            <a:avLst/>
          </a:prstGeom>
          <a:gradFill>
            <a:gsLst>
              <a:gs pos="90000">
                <a:srgbClr val="FF0000"/>
              </a:gs>
              <a:gs pos="32000">
                <a:schemeClr val="accent2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6286ACFC-DE43-47BF-9B10-4EEA54879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031" y="0"/>
            <a:ext cx="1151467" cy="1141697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181C1833-33FB-46F1-94C5-1B87C523B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32" y="5714999"/>
            <a:ext cx="922867" cy="9228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8DF178-E1CF-4862-9199-418360A1FC72}"/>
              </a:ext>
            </a:extLst>
          </p:cNvPr>
          <p:cNvSpPr txBox="1"/>
          <p:nvPr/>
        </p:nvSpPr>
        <p:spPr>
          <a:xfrm>
            <a:off x="4261042" y="349298"/>
            <a:ext cx="48213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To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l-GR" sz="12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Blockchain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στο σχεδιασμό δρομολογίων  για την μεταφορά μαθητών</a:t>
            </a:r>
          </a:p>
        </p:txBody>
      </p:sp>
    </p:spTree>
    <p:extLst>
      <p:ext uri="{BB962C8B-B14F-4D97-AF65-F5344CB8AC3E}">
        <p14:creationId xmlns:p14="http://schemas.microsoft.com/office/powerpoint/2010/main" val="2080487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94A35586-38A2-4B68-A646-D2839017E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759114" y="2175866"/>
            <a:ext cx="2680729" cy="4682134"/>
          </a:xfrm>
          <a:prstGeom prst="rect">
            <a:avLst/>
          </a:prstGeom>
        </p:spPr>
      </p:pic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731AA060-0C0E-45BF-8B55-F1C545D41C1D}"/>
              </a:ext>
            </a:extLst>
          </p:cNvPr>
          <p:cNvSpPr/>
          <p:nvPr/>
        </p:nvSpPr>
        <p:spPr>
          <a:xfrm>
            <a:off x="0" y="424873"/>
            <a:ext cx="12185843" cy="201424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  <a:alpha val="2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4D3C3C5A-3C89-4A65-9D6F-63C81A3B56D1}"/>
              </a:ext>
            </a:extLst>
          </p:cNvPr>
          <p:cNvSpPr/>
          <p:nvPr/>
        </p:nvSpPr>
        <p:spPr>
          <a:xfrm>
            <a:off x="11603952" y="0"/>
            <a:ext cx="581891" cy="6858000"/>
          </a:xfrm>
          <a:prstGeom prst="rect">
            <a:avLst/>
          </a:prstGeom>
          <a:gradFill>
            <a:gsLst>
              <a:gs pos="90000">
                <a:srgbClr val="FF0000"/>
              </a:gs>
              <a:gs pos="32000">
                <a:schemeClr val="accent2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6286ACFC-DE43-47BF-9B10-4EEA54879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1467" cy="1141697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181C1833-33FB-46F1-94C5-1B87C523B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5935133"/>
            <a:ext cx="922867" cy="9228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8DF178-E1CF-4862-9199-418360A1FC72}"/>
              </a:ext>
            </a:extLst>
          </p:cNvPr>
          <p:cNvSpPr txBox="1"/>
          <p:nvPr/>
        </p:nvSpPr>
        <p:spPr>
          <a:xfrm>
            <a:off x="3682230" y="349298"/>
            <a:ext cx="48213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To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l-GR" sz="12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Blockchain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στο σχεδιασμό δρομολογίων  για την μεταφορά μαθητών</a:t>
            </a:r>
          </a:p>
        </p:txBody>
      </p:sp>
    </p:spTree>
    <p:extLst>
      <p:ext uri="{BB962C8B-B14F-4D97-AF65-F5344CB8AC3E}">
        <p14:creationId xmlns:p14="http://schemas.microsoft.com/office/powerpoint/2010/main" val="2947914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B69DE30-E42A-42CF-960B-07BFA5D010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04792" y="3067270"/>
            <a:ext cx="4682836" cy="2898624"/>
          </a:xfrm>
          <a:prstGeom prst="rect">
            <a:avLst/>
          </a:prstGeom>
        </p:spPr>
      </p:pic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731AA060-0C0E-45BF-8B55-F1C545D41C1D}"/>
              </a:ext>
            </a:extLst>
          </p:cNvPr>
          <p:cNvSpPr/>
          <p:nvPr/>
        </p:nvSpPr>
        <p:spPr>
          <a:xfrm>
            <a:off x="0" y="424873"/>
            <a:ext cx="12185843" cy="201424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  <a:alpha val="2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4D3C3C5A-3C89-4A65-9D6F-63C81A3B56D1}"/>
              </a:ext>
            </a:extLst>
          </p:cNvPr>
          <p:cNvSpPr/>
          <p:nvPr/>
        </p:nvSpPr>
        <p:spPr>
          <a:xfrm>
            <a:off x="0" y="0"/>
            <a:ext cx="581891" cy="6858000"/>
          </a:xfrm>
          <a:prstGeom prst="rect">
            <a:avLst/>
          </a:prstGeom>
          <a:gradFill>
            <a:gsLst>
              <a:gs pos="90000">
                <a:srgbClr val="FF0000"/>
              </a:gs>
              <a:gs pos="32000">
                <a:schemeClr val="accent2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6286ACFC-DE43-47BF-9B10-4EEA54879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376" y="-888"/>
            <a:ext cx="1151467" cy="1141697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181C1833-33FB-46F1-94C5-1B87C523B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575" y="5875657"/>
            <a:ext cx="730295" cy="7302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8DF178-E1CF-4862-9199-418360A1FC72}"/>
              </a:ext>
            </a:extLst>
          </p:cNvPr>
          <p:cNvSpPr txBox="1"/>
          <p:nvPr/>
        </p:nvSpPr>
        <p:spPr>
          <a:xfrm>
            <a:off x="3999346" y="349298"/>
            <a:ext cx="51754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To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l-GR" sz="12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Blockchain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στο σχεδιασμό δρομολογίων  για την μεταφορά μαθητών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04A727-E3D7-4297-BF41-FA048313F2E5}"/>
              </a:ext>
            </a:extLst>
          </p:cNvPr>
          <p:cNvSpPr txBox="1"/>
          <p:nvPr/>
        </p:nvSpPr>
        <p:spPr>
          <a:xfrm>
            <a:off x="606890" y="1130412"/>
            <a:ext cx="112622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l-GR" sz="1400" dirty="0"/>
              <a:t>Η τεχνολογία </a:t>
            </a:r>
            <a:r>
              <a:rPr lang="el-GR" sz="1400" b="1" dirty="0" err="1"/>
              <a:t>blockchain</a:t>
            </a:r>
            <a:r>
              <a:rPr lang="el-GR" sz="1400" dirty="0"/>
              <a:t> έχει κερδίσει σημαντικό έδαφος τα τελευταία χρόνια, κυρίως λόγω </a:t>
            </a:r>
            <a:r>
              <a:rPr lang="el-GR" sz="1400" b="1" dirty="0"/>
              <a:t>της διαφάνειας, της ασφάλειας και της αποκέντρωσης που προσφέρει</a:t>
            </a:r>
            <a:r>
              <a:rPr lang="en-US" sz="1400" b="1" dirty="0"/>
              <a:t>.</a:t>
            </a:r>
            <a:endParaRPr lang="el-GR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11650C-F36B-43EC-BC0E-E867BC9DAE9B}"/>
              </a:ext>
            </a:extLst>
          </p:cNvPr>
          <p:cNvSpPr txBox="1"/>
          <p:nvPr/>
        </p:nvSpPr>
        <p:spPr>
          <a:xfrm>
            <a:off x="581891" y="1788861"/>
            <a:ext cx="1140730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l-GR" sz="1400" b="1" dirty="0"/>
              <a:t>Το σύστημα του σχεδιασμού δρομολογίων μεταφοράς μαθητών</a:t>
            </a:r>
            <a:r>
              <a:rPr lang="el-GR" sz="1400" dirty="0"/>
              <a:t>, είναι ένα σύνθετο σύστημα</a:t>
            </a:r>
            <a:r>
              <a:rPr lang="en-US" sz="1400" dirty="0"/>
              <a:t> </a:t>
            </a:r>
            <a:r>
              <a:rPr lang="el-GR" sz="1400" b="0" i="0" u="none" strike="noStrike" baseline="0" dirty="0">
                <a:solidFill>
                  <a:srgbClr val="000000"/>
                </a:solidFill>
              </a:rPr>
              <a:t>που αποτελείται από τμήματα διαδικασιών συνεργαζόμενα μεταξύ τους</a:t>
            </a:r>
            <a:r>
              <a:rPr lang="en-US" sz="1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l-GR" sz="1400" b="0" i="0" u="none" strike="noStrike" baseline="0" dirty="0">
                <a:solidFill>
                  <a:srgbClr val="000000"/>
                </a:solidFill>
              </a:rPr>
              <a:t>αυτά είναι.</a:t>
            </a:r>
          </a:p>
          <a:p>
            <a:pPr algn="ctr"/>
            <a:endParaRPr lang="el-GR" sz="1400" b="0" i="0" u="none" strike="noStrike" baseline="0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1400" b="0" i="0" u="none" strike="noStrike" baseline="0" dirty="0">
                <a:solidFill>
                  <a:srgbClr val="000000"/>
                </a:solidFill>
              </a:rPr>
              <a:t>  Το υποσύστημα που δέχεται την αίτηση των μαθητών προς τα σχολεία.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1400" dirty="0"/>
              <a:t>  Το υποσύστημα εκτελεί το σχεδιασμό του δρομολογίου από τα δεδομένα των μαθητών που λαμβάνει η κάθε Περιφέρεια από τις σχολικές μονάδες.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1400" dirty="0"/>
              <a:t>  </a:t>
            </a:r>
            <a:r>
              <a:rPr lang="el-GR" sz="1400" b="1" dirty="0"/>
              <a:t>Το υποσύστημα που εκτελεί την κοστολόγηση των δρομολογίων.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1400" b="1" dirty="0"/>
              <a:t>  </a:t>
            </a:r>
            <a:r>
              <a:rPr lang="el-GR" sz="1400" dirty="0"/>
              <a:t>Το υποσύστημα που λαμβάνει τα κοστολογημένα δρομολόγια και εκτελεί την έγκριση και προκήρυξη των δρομολογίων.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1400" dirty="0"/>
              <a:t>  Το υποσύστημα που εκτελεί τη δημοπράτηση των δρομολογίων.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1400" dirty="0"/>
              <a:t>  Το υποσύστημα που εκτελεί ανάθεση των δρομολογίων στους ανάδοχους και την πληροφόρηση τους σχετικά με τους μεταφερόμενους μαθητές.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1400" dirty="0"/>
              <a:t>  Το υποσύστημα που εκτελεί την παροχή πληροφόρησης μέσω των περιοδικών αναφορών.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37CB39-AB8D-40E5-B867-EC9A4D2FE61D}"/>
              </a:ext>
            </a:extLst>
          </p:cNvPr>
          <p:cNvSpPr txBox="1"/>
          <p:nvPr/>
        </p:nvSpPr>
        <p:spPr>
          <a:xfrm>
            <a:off x="694577" y="4331916"/>
            <a:ext cx="2898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solidFill>
                  <a:schemeClr val="accent2">
                    <a:lumMod val="75000"/>
                  </a:schemeClr>
                </a:solidFill>
              </a:rPr>
              <a:t>Περιγραφή του συστήματος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CA2452-2BCC-4DFA-8439-573E3E4CBDD3}"/>
              </a:ext>
            </a:extLst>
          </p:cNvPr>
          <p:cNvSpPr txBox="1"/>
          <p:nvPr/>
        </p:nvSpPr>
        <p:spPr>
          <a:xfrm>
            <a:off x="669681" y="4689757"/>
            <a:ext cx="1419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/>
              <a:t>Γονείς/Μαθητές </a:t>
            </a:r>
          </a:p>
        </p:txBody>
      </p:sp>
      <p:cxnSp>
        <p:nvCxnSpPr>
          <p:cNvPr id="15" name="Ευθύγραμμο βέλος σύνδεσης 14">
            <a:extLst>
              <a:ext uri="{FF2B5EF4-FFF2-40B4-BE49-F238E27FC236}">
                <a16:creationId xmlns:a16="http://schemas.microsoft.com/office/drawing/2014/main" id="{9FCFBFCB-FB83-4A62-8736-F6F1B7D31B19}"/>
              </a:ext>
            </a:extLst>
          </p:cNvPr>
          <p:cNvCxnSpPr/>
          <p:nvPr/>
        </p:nvCxnSpPr>
        <p:spPr>
          <a:xfrm>
            <a:off x="1993304" y="4843645"/>
            <a:ext cx="356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652A88-D3E6-467E-96B0-B508DF36D729}"/>
              </a:ext>
            </a:extLst>
          </p:cNvPr>
          <p:cNvSpPr txBox="1"/>
          <p:nvPr/>
        </p:nvSpPr>
        <p:spPr>
          <a:xfrm>
            <a:off x="2378352" y="4683682"/>
            <a:ext cx="7561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Σχολείο</a:t>
            </a:r>
          </a:p>
        </p:txBody>
      </p:sp>
      <p:cxnSp>
        <p:nvCxnSpPr>
          <p:cNvPr id="20" name="Ευθύγραμμο βέλος σύνδεσης 19">
            <a:extLst>
              <a:ext uri="{FF2B5EF4-FFF2-40B4-BE49-F238E27FC236}">
                <a16:creationId xmlns:a16="http://schemas.microsoft.com/office/drawing/2014/main" id="{0C5A5A47-146E-4F3C-A3DA-6F8FE75BD8E5}"/>
              </a:ext>
            </a:extLst>
          </p:cNvPr>
          <p:cNvCxnSpPr>
            <a:stCxn id="18" idx="3"/>
          </p:cNvCxnSpPr>
          <p:nvPr/>
        </p:nvCxnSpPr>
        <p:spPr>
          <a:xfrm flipV="1">
            <a:off x="3134481" y="4837570"/>
            <a:ext cx="3580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52AB4A-BF79-4CCB-9828-7E0C052D7433}"/>
              </a:ext>
            </a:extLst>
          </p:cNvPr>
          <p:cNvSpPr txBox="1"/>
          <p:nvPr/>
        </p:nvSpPr>
        <p:spPr>
          <a:xfrm>
            <a:off x="3480377" y="4678528"/>
            <a:ext cx="1057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Περιφέρεια</a:t>
            </a:r>
          </a:p>
        </p:txBody>
      </p:sp>
      <p:cxnSp>
        <p:nvCxnSpPr>
          <p:cNvPr id="24" name="Ευθύγραμμο βέλος σύνδεσης 23">
            <a:extLst>
              <a:ext uri="{FF2B5EF4-FFF2-40B4-BE49-F238E27FC236}">
                <a16:creationId xmlns:a16="http://schemas.microsoft.com/office/drawing/2014/main" id="{1B088D06-0448-4718-8A64-DA2E8C82A6A5}"/>
              </a:ext>
            </a:extLst>
          </p:cNvPr>
          <p:cNvCxnSpPr>
            <a:stCxn id="22" idx="3"/>
          </p:cNvCxnSpPr>
          <p:nvPr/>
        </p:nvCxnSpPr>
        <p:spPr>
          <a:xfrm>
            <a:off x="4537603" y="4832417"/>
            <a:ext cx="379221" cy="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8ACB060-7597-4A18-BBB0-15970129991C}"/>
              </a:ext>
            </a:extLst>
          </p:cNvPr>
          <p:cNvSpPr txBox="1"/>
          <p:nvPr/>
        </p:nvSpPr>
        <p:spPr>
          <a:xfrm>
            <a:off x="4937991" y="4660475"/>
            <a:ext cx="31836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Δημιουργία δρομολόγιων /Κοστολόγηση </a:t>
            </a:r>
          </a:p>
        </p:txBody>
      </p:sp>
      <p:cxnSp>
        <p:nvCxnSpPr>
          <p:cNvPr id="34" name="Ευθύγραμμο βέλος σύνδεσης 33">
            <a:extLst>
              <a:ext uri="{FF2B5EF4-FFF2-40B4-BE49-F238E27FC236}">
                <a16:creationId xmlns:a16="http://schemas.microsoft.com/office/drawing/2014/main" id="{FEB4A325-B841-483E-9A21-EC3A1E4AD79D}"/>
              </a:ext>
            </a:extLst>
          </p:cNvPr>
          <p:cNvCxnSpPr>
            <a:stCxn id="26" idx="3"/>
          </p:cNvCxnSpPr>
          <p:nvPr/>
        </p:nvCxnSpPr>
        <p:spPr>
          <a:xfrm flipV="1">
            <a:off x="8121650" y="4810125"/>
            <a:ext cx="241300" cy="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417E770-8EE4-401B-87F3-788DD30DD9DD}"/>
              </a:ext>
            </a:extLst>
          </p:cNvPr>
          <p:cNvSpPr txBox="1"/>
          <p:nvPr/>
        </p:nvSpPr>
        <p:spPr>
          <a:xfrm>
            <a:off x="8371817" y="4660475"/>
            <a:ext cx="19002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Έγκριση της Διοίκησης </a:t>
            </a:r>
          </a:p>
        </p:txBody>
      </p:sp>
      <p:cxnSp>
        <p:nvCxnSpPr>
          <p:cNvPr id="38" name="Ευθύγραμμο βέλος σύνδεσης 37">
            <a:extLst>
              <a:ext uri="{FF2B5EF4-FFF2-40B4-BE49-F238E27FC236}">
                <a16:creationId xmlns:a16="http://schemas.microsoft.com/office/drawing/2014/main" id="{1620C560-83E9-401F-930F-BB6B294F4484}"/>
              </a:ext>
            </a:extLst>
          </p:cNvPr>
          <p:cNvCxnSpPr>
            <a:stCxn id="36" idx="3"/>
          </p:cNvCxnSpPr>
          <p:nvPr/>
        </p:nvCxnSpPr>
        <p:spPr>
          <a:xfrm flipV="1">
            <a:off x="10272027" y="4810125"/>
            <a:ext cx="404440" cy="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D58BB8C-487A-48C9-A806-0CBB37AA7192}"/>
              </a:ext>
            </a:extLst>
          </p:cNvPr>
          <p:cNvSpPr txBox="1"/>
          <p:nvPr/>
        </p:nvSpPr>
        <p:spPr>
          <a:xfrm>
            <a:off x="10755624" y="4660475"/>
            <a:ext cx="11482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Διαγωνισμός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65FEE1-BA4D-45EF-B0E3-8983F62CB923}"/>
              </a:ext>
            </a:extLst>
          </p:cNvPr>
          <p:cNvSpPr txBox="1"/>
          <p:nvPr/>
        </p:nvSpPr>
        <p:spPr>
          <a:xfrm>
            <a:off x="653600" y="5035448"/>
            <a:ext cx="3392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Υπογραφή σύμβασης/ Ανάθεσης εκτέλεσης</a:t>
            </a:r>
          </a:p>
        </p:txBody>
      </p:sp>
      <p:cxnSp>
        <p:nvCxnSpPr>
          <p:cNvPr id="50" name="Ευθύγραμμο βέλος σύνδεσης 49">
            <a:extLst>
              <a:ext uri="{FF2B5EF4-FFF2-40B4-BE49-F238E27FC236}">
                <a16:creationId xmlns:a16="http://schemas.microsoft.com/office/drawing/2014/main" id="{E0490224-33A1-45A4-872D-93B0C4A1D42B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11903870" y="4810126"/>
            <a:ext cx="268367" cy="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Ευθύγραμμο βέλος σύνδεσης 53">
            <a:extLst>
              <a:ext uri="{FF2B5EF4-FFF2-40B4-BE49-F238E27FC236}">
                <a16:creationId xmlns:a16="http://schemas.microsoft.com/office/drawing/2014/main" id="{36BF1C27-E628-4C50-AF3B-D782B32A42B5}"/>
              </a:ext>
            </a:extLst>
          </p:cNvPr>
          <p:cNvCxnSpPr>
            <a:cxnSpLocks/>
            <a:stCxn id="42" idx="3"/>
            <a:endCxn id="56" idx="1"/>
          </p:cNvCxnSpPr>
          <p:nvPr/>
        </p:nvCxnSpPr>
        <p:spPr>
          <a:xfrm>
            <a:off x="4046240" y="5189337"/>
            <a:ext cx="680973" cy="21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F763B21-764D-4FD6-8FE8-DFEE9E5A8F01}"/>
              </a:ext>
            </a:extLst>
          </p:cNvPr>
          <p:cNvSpPr txBox="1"/>
          <p:nvPr/>
        </p:nvSpPr>
        <p:spPr>
          <a:xfrm>
            <a:off x="4727213" y="5056857"/>
            <a:ext cx="28986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Ενημέρωση σχολείου και Μαθητών.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005D9F9-059C-4921-BC88-248CCAFE37D8}"/>
              </a:ext>
            </a:extLst>
          </p:cNvPr>
          <p:cNvSpPr txBox="1"/>
          <p:nvPr/>
        </p:nvSpPr>
        <p:spPr>
          <a:xfrm>
            <a:off x="669681" y="5382990"/>
            <a:ext cx="4683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solidFill>
                  <a:schemeClr val="accent2">
                    <a:lumMod val="75000"/>
                  </a:schemeClr>
                </a:solidFill>
              </a:rPr>
              <a:t>Παραδείγματα &amp; Ήδη</a:t>
            </a:r>
            <a:r>
              <a:rPr lang="el-GR" i="0" u="none" strike="noStrike" baseline="0" dirty="0">
                <a:solidFill>
                  <a:schemeClr val="accent2">
                    <a:lumMod val="75000"/>
                  </a:schemeClr>
                </a:solidFill>
              </a:rPr>
              <a:t> υλοποιημένα συστήματα </a:t>
            </a:r>
            <a:endParaRPr lang="el-G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BB9E86-3226-41A3-AE8E-B53BA2BE76CF}"/>
              </a:ext>
            </a:extLst>
          </p:cNvPr>
          <p:cNvSpPr txBox="1"/>
          <p:nvPr/>
        </p:nvSpPr>
        <p:spPr>
          <a:xfrm>
            <a:off x="669681" y="5763752"/>
            <a:ext cx="10757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l-GR" sz="1400" dirty="0"/>
              <a:t>Η αναζήτηση μας έδειξε πως υπάρχουν διάφορα συστήματα δρομολόγησης, σχεδιασμού διαδρομής περιπάτων, σχεδιασμού διαδρομής αξιοθέατων, σχεδιασμού δρομολόγησης προς κάποιο σχολείο και σχεδιασμού αστικών δρομολογίων, </a:t>
            </a:r>
            <a:r>
              <a:rPr lang="el-GR" sz="1400" b="1" dirty="0"/>
              <a:t>όμως στην πλειοψηφία τους αφορούν είτε περιορισμένο χωρικό εύρος, είτε κάποιο συγκεκριμένο τόπο αφετηρίας-προορισμού</a:t>
            </a:r>
            <a:r>
              <a:rPr lang="el-GR" sz="1400" dirty="0"/>
              <a:t>. (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Public Transport in Dubai</a:t>
            </a:r>
            <a:r>
              <a:rPr lang="el-GR" sz="1400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Chilean Ministry of Education</a:t>
            </a:r>
            <a:r>
              <a:rPr lang="el-GR" sz="1400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Esthonia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e-health</a:t>
            </a:r>
            <a:r>
              <a:rPr lang="el-GR" sz="14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366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94A35586-38A2-4B68-A646-D2839017E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505114" y="2175866"/>
            <a:ext cx="2680729" cy="4682134"/>
          </a:xfrm>
          <a:prstGeom prst="rect">
            <a:avLst/>
          </a:prstGeom>
        </p:spPr>
      </p:pic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731AA060-0C0E-45BF-8B55-F1C545D41C1D}"/>
              </a:ext>
            </a:extLst>
          </p:cNvPr>
          <p:cNvSpPr/>
          <p:nvPr/>
        </p:nvSpPr>
        <p:spPr>
          <a:xfrm>
            <a:off x="0" y="424873"/>
            <a:ext cx="12185843" cy="201424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  <a:alpha val="2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4D3C3C5A-3C89-4A65-9D6F-63C81A3B56D1}"/>
              </a:ext>
            </a:extLst>
          </p:cNvPr>
          <p:cNvSpPr/>
          <p:nvPr/>
        </p:nvSpPr>
        <p:spPr>
          <a:xfrm>
            <a:off x="11603952" y="0"/>
            <a:ext cx="581891" cy="6858000"/>
          </a:xfrm>
          <a:prstGeom prst="rect">
            <a:avLst/>
          </a:prstGeom>
          <a:gradFill>
            <a:gsLst>
              <a:gs pos="90000">
                <a:srgbClr val="FF0000"/>
              </a:gs>
              <a:gs pos="32000">
                <a:schemeClr val="accent2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6286ACFC-DE43-47BF-9B10-4EEA54879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" y="44406"/>
            <a:ext cx="1151467" cy="1141697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181C1833-33FB-46F1-94C5-1B87C523B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4308"/>
            <a:ext cx="922867" cy="9228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8DF178-E1CF-4862-9199-418360A1FC72}"/>
              </a:ext>
            </a:extLst>
          </p:cNvPr>
          <p:cNvSpPr txBox="1"/>
          <p:nvPr/>
        </p:nvSpPr>
        <p:spPr>
          <a:xfrm>
            <a:off x="3682230" y="349298"/>
            <a:ext cx="48213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To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l-GR" sz="12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Blockchain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στο σχεδιασμό δρομολογίων  για την μεταφορά μαθητών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623B82-E201-4972-8A26-68E50A4B8598}"/>
              </a:ext>
            </a:extLst>
          </p:cNvPr>
          <p:cNvSpPr txBox="1"/>
          <p:nvPr/>
        </p:nvSpPr>
        <p:spPr>
          <a:xfrm>
            <a:off x="3682230" y="681838"/>
            <a:ext cx="4886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dirty="0">
                <a:solidFill>
                  <a:schemeClr val="accent2">
                    <a:lumMod val="75000"/>
                  </a:schemeClr>
                </a:solidFill>
              </a:rPr>
              <a:t>Αιτιολόγηση Επιλογής Τεχνολογίας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Blockchain</a:t>
            </a:r>
            <a:endParaRPr lang="el-GR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3A18EF-C184-497E-9E11-B9C8EC0FFB0F}"/>
              </a:ext>
            </a:extLst>
          </p:cNvPr>
          <p:cNvSpPr txBox="1"/>
          <p:nvPr/>
        </p:nvSpPr>
        <p:spPr>
          <a:xfrm>
            <a:off x="228600" y="1480976"/>
            <a:ext cx="112337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l-GR" sz="1400" dirty="0"/>
              <a:t>Η επιλογή της χρήσης του </a:t>
            </a:r>
            <a:r>
              <a:rPr lang="el-GR" sz="1400" b="1" dirty="0" err="1"/>
              <a:t>blockchain</a:t>
            </a:r>
            <a:r>
              <a:rPr lang="el-GR" sz="1400" dirty="0"/>
              <a:t> και συγκεκριμένα ενός </a:t>
            </a:r>
            <a:r>
              <a:rPr lang="el-GR" sz="1400" b="1" dirty="0" err="1"/>
              <a:t>permissionless</a:t>
            </a:r>
            <a:r>
              <a:rPr lang="el-GR" sz="1400" b="1" dirty="0"/>
              <a:t> </a:t>
            </a:r>
            <a:r>
              <a:rPr lang="el-GR" sz="1400" b="1" dirty="0" err="1"/>
              <a:t>public</a:t>
            </a:r>
            <a:r>
              <a:rPr lang="el-GR" sz="1400" b="1" dirty="0"/>
              <a:t> </a:t>
            </a:r>
            <a:r>
              <a:rPr lang="el-GR" sz="1400" b="1" dirty="0" err="1"/>
              <a:t>blockchain</a:t>
            </a:r>
            <a:r>
              <a:rPr lang="el-GR" sz="1400" dirty="0"/>
              <a:t>, έγινε αναφορικά με την </a:t>
            </a:r>
            <a:r>
              <a:rPr lang="el-GR" sz="1400" b="1" dirty="0"/>
              <a:t>κοστολόγηση των δρομολογίων </a:t>
            </a:r>
            <a:r>
              <a:rPr lang="el-GR" sz="1400" dirty="0"/>
              <a:t>– για το οποίο υλοποιήσαμε τα </a:t>
            </a:r>
            <a:r>
              <a:rPr lang="el-GR" sz="1400" b="1" dirty="0" err="1"/>
              <a:t>smart</a:t>
            </a:r>
            <a:r>
              <a:rPr lang="el-GR" sz="1400" b="1" dirty="0"/>
              <a:t> </a:t>
            </a:r>
            <a:r>
              <a:rPr lang="el-GR" sz="1400" b="1" dirty="0" err="1"/>
              <a:t>contracts</a:t>
            </a:r>
            <a:r>
              <a:rPr lang="el-GR" sz="1400" dirty="0"/>
              <a:t>. Επιπλέον έχουμε προτείνει και την ένταξη ενός </a:t>
            </a:r>
            <a:r>
              <a:rPr lang="el-GR" sz="1400" b="1" dirty="0" err="1"/>
              <a:t>hybrid</a:t>
            </a:r>
            <a:r>
              <a:rPr lang="el-GR" sz="1400" b="1" dirty="0"/>
              <a:t> </a:t>
            </a:r>
            <a:r>
              <a:rPr lang="el-GR" sz="1400" b="1" dirty="0" err="1"/>
              <a:t>blockchain</a:t>
            </a:r>
            <a:r>
              <a:rPr lang="el-GR" sz="1400" b="1" dirty="0"/>
              <a:t> </a:t>
            </a:r>
            <a:r>
              <a:rPr lang="el-GR" sz="1400" dirty="0"/>
              <a:t>για την εισαγωγή των </a:t>
            </a:r>
            <a:r>
              <a:rPr lang="el-GR" sz="1400" b="1" dirty="0">
                <a:solidFill>
                  <a:schemeClr val="accent1">
                    <a:lumMod val="75000"/>
                  </a:schemeClr>
                </a:solidFill>
              </a:rPr>
              <a:t>τιμών</a:t>
            </a:r>
            <a:r>
              <a:rPr lang="el-GR" sz="1400" dirty="0"/>
              <a:t> </a:t>
            </a:r>
            <a:r>
              <a:rPr lang="el-GR" sz="1400" b="1" dirty="0">
                <a:solidFill>
                  <a:schemeClr val="accent1">
                    <a:lumMod val="75000"/>
                  </a:schemeClr>
                </a:solidFill>
              </a:rPr>
              <a:t>καυσίμων</a:t>
            </a:r>
            <a:r>
              <a:rPr lang="el-GR" sz="1400" dirty="0"/>
              <a:t> </a:t>
            </a:r>
            <a:r>
              <a:rPr lang="el-GR" sz="1400" b="1" dirty="0">
                <a:solidFill>
                  <a:schemeClr val="accent2">
                    <a:lumMod val="50000"/>
                  </a:schemeClr>
                </a:solidFill>
              </a:rPr>
              <a:t>και τον υπολογισμό της μέσης τιμή καυσίμου</a:t>
            </a:r>
            <a:r>
              <a:rPr lang="el-GR" sz="1400" dirty="0"/>
              <a:t>, εναλλακτικά της χρήσης κάποιου </a:t>
            </a:r>
            <a:r>
              <a:rPr lang="el-GR" sz="1400" dirty="0" err="1"/>
              <a:t>oracle</a:t>
            </a:r>
            <a:r>
              <a:rPr lang="el-GR" sz="1400" dirty="0"/>
              <a:t> που θα κάνει την είσοδο της τιμής από τις υπάρχουσες </a:t>
            </a:r>
            <a:r>
              <a:rPr lang="el-GR" sz="1400" dirty="0" err="1"/>
              <a:t>κεντροποιημένες</a:t>
            </a:r>
            <a:r>
              <a:rPr lang="el-GR" sz="1400" dirty="0"/>
              <a:t> υπάρχουσες λύσεις.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FC7E51-2738-4EB7-A945-BCD0409B760A}"/>
              </a:ext>
            </a:extLst>
          </p:cNvPr>
          <p:cNvSpPr txBox="1"/>
          <p:nvPr/>
        </p:nvSpPr>
        <p:spPr>
          <a:xfrm>
            <a:off x="200891" y="2567330"/>
            <a:ext cx="74498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b="1" dirty="0"/>
              <a:t>Οι λόγοι που μας οδήγησαν στην επιλογή του </a:t>
            </a:r>
            <a:r>
              <a:rPr lang="el-GR" sz="1400" b="1" dirty="0" err="1">
                <a:solidFill>
                  <a:schemeClr val="accent6">
                    <a:lumMod val="75000"/>
                  </a:schemeClr>
                </a:solidFill>
              </a:rPr>
              <a:t>permissionless</a:t>
            </a:r>
            <a:r>
              <a:rPr lang="el-GR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l-GR" sz="1400" b="1" dirty="0" err="1">
                <a:solidFill>
                  <a:schemeClr val="accent6">
                    <a:lumMod val="75000"/>
                  </a:schemeClr>
                </a:solidFill>
              </a:rPr>
              <a:t>public</a:t>
            </a:r>
            <a:r>
              <a:rPr lang="el-GR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l-GR" sz="1400" b="1" dirty="0" err="1">
                <a:solidFill>
                  <a:schemeClr val="accent6">
                    <a:lumMod val="75000"/>
                  </a:schemeClr>
                </a:solidFill>
              </a:rPr>
              <a:t>blockchain</a:t>
            </a:r>
            <a:r>
              <a:rPr lang="el-GR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l-GR" sz="1400" b="1" dirty="0"/>
              <a:t>την κοστολόγηση δρομολογίων είναι :</a:t>
            </a:r>
          </a:p>
        </p:txBody>
      </p:sp>
      <p:grpSp>
        <p:nvGrpSpPr>
          <p:cNvPr id="18" name="Ομάδα 17">
            <a:extLst>
              <a:ext uri="{FF2B5EF4-FFF2-40B4-BE49-F238E27FC236}">
                <a16:creationId xmlns:a16="http://schemas.microsoft.com/office/drawing/2014/main" id="{128E31FA-64BE-46A7-8870-F63262E341C4}"/>
              </a:ext>
            </a:extLst>
          </p:cNvPr>
          <p:cNvGrpSpPr/>
          <p:nvPr/>
        </p:nvGrpSpPr>
        <p:grpSpPr>
          <a:xfrm>
            <a:off x="191656" y="3167512"/>
            <a:ext cx="7040417" cy="2781559"/>
            <a:chOff x="191380" y="3154003"/>
            <a:chExt cx="7354729" cy="193968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97527E-AC65-423B-A8B4-3ADBFCC37F86}"/>
                </a:ext>
              </a:extLst>
            </p:cNvPr>
            <p:cNvSpPr txBox="1"/>
            <p:nvPr/>
          </p:nvSpPr>
          <p:spPr>
            <a:xfrm>
              <a:off x="191380" y="3154003"/>
              <a:ext cx="726517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l-GR" sz="1400" dirty="0"/>
                <a:t>Δεν υπάρχουν δεδομένα που δεν είναι δημόσια (χιλιομετρικές αποστάσεις, στοιχεία σχολείων, συντελεστές κλίσης), είτε μπορούν να υπολογιστούν από δημόσια γνωστά δεδομένα (μέση τιμή καυσίμων).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EC4DD5-C635-4160-BC33-2AE0323CEC48}"/>
                </a:ext>
              </a:extLst>
            </p:cNvPr>
            <p:cNvSpPr txBox="1"/>
            <p:nvPr/>
          </p:nvSpPr>
          <p:spPr>
            <a:xfrm>
              <a:off x="197812" y="3687562"/>
              <a:ext cx="66263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l-GR" sz="1400" dirty="0"/>
                <a:t>Υπάρχει η ανάγκη να μπορούν να γράφουν πολλοί χρήστες στη βάση δεδομένων.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BB2B51-CDED-4776-933F-98EEEC721061}"/>
                </a:ext>
              </a:extLst>
            </p:cNvPr>
            <p:cNvSpPr txBox="1"/>
            <p:nvPr/>
          </p:nvSpPr>
          <p:spPr>
            <a:xfrm>
              <a:off x="197812" y="4036803"/>
              <a:ext cx="734829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l-GR" sz="1400" dirty="0"/>
                <a:t>Η απαίτηση να μην χρειάζεται να μεσολαβεί κάποιος ενδιάμεσος τον οποίο θα πρέπει να εμπιστευόμαστε.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F66CE9-B303-4E65-9CEB-D29887478EF5}"/>
                </a:ext>
              </a:extLst>
            </p:cNvPr>
            <p:cNvSpPr txBox="1"/>
            <p:nvPr/>
          </p:nvSpPr>
          <p:spPr>
            <a:xfrm>
              <a:off x="197812" y="4380501"/>
              <a:ext cx="38530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l-GR" sz="1400" dirty="0"/>
                <a:t>Η απαίτηση για διαφάνεια των δεδομένων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1702EE-DECA-49C9-93EB-B13750F16AF0}"/>
                </a:ext>
              </a:extLst>
            </p:cNvPr>
            <p:cNvSpPr txBox="1"/>
            <p:nvPr/>
          </p:nvSpPr>
          <p:spPr>
            <a:xfrm>
              <a:off x="197812" y="4728829"/>
              <a:ext cx="7348297" cy="3648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l-GR" sz="1400" dirty="0"/>
                <a:t>Η απαίτηση για ασφάλεια της βάσης δεδομένων με πολλαπλά αντίγραφα και διαθεσιμότητα, τόσο της βάσης όσο και της εφαρμογής,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C8146A6-7E85-44EC-AE5E-561535FA4A5D}"/>
              </a:ext>
            </a:extLst>
          </p:cNvPr>
          <p:cNvSpPr txBox="1"/>
          <p:nvPr/>
        </p:nvSpPr>
        <p:spPr>
          <a:xfrm>
            <a:off x="5050208" y="976711"/>
            <a:ext cx="1592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l-GR" b="1" dirty="0" err="1">
                <a:solidFill>
                  <a:schemeClr val="accent1">
                    <a:lumMod val="75000"/>
                  </a:schemeClr>
                </a:solidFill>
              </a:rPr>
              <a:t>ποσύστημα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 3</a:t>
            </a:r>
          </a:p>
        </p:txBody>
      </p:sp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B27D56BF-8EF4-4397-ACF0-0C7806A26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533" y="2838201"/>
            <a:ext cx="4834467" cy="401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6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B69DE30-E42A-42CF-960B-07BFA5D010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04792" y="3067270"/>
            <a:ext cx="4682836" cy="2898624"/>
          </a:xfrm>
          <a:prstGeom prst="rect">
            <a:avLst/>
          </a:prstGeom>
        </p:spPr>
      </p:pic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731AA060-0C0E-45BF-8B55-F1C545D41C1D}"/>
              </a:ext>
            </a:extLst>
          </p:cNvPr>
          <p:cNvSpPr/>
          <p:nvPr/>
        </p:nvSpPr>
        <p:spPr>
          <a:xfrm>
            <a:off x="0" y="424873"/>
            <a:ext cx="12185843" cy="201424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  <a:alpha val="2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4D3C3C5A-3C89-4A65-9D6F-63C81A3B56D1}"/>
              </a:ext>
            </a:extLst>
          </p:cNvPr>
          <p:cNvSpPr/>
          <p:nvPr/>
        </p:nvSpPr>
        <p:spPr>
          <a:xfrm>
            <a:off x="0" y="0"/>
            <a:ext cx="581891" cy="6858000"/>
          </a:xfrm>
          <a:prstGeom prst="rect">
            <a:avLst/>
          </a:prstGeom>
          <a:gradFill>
            <a:gsLst>
              <a:gs pos="90000">
                <a:srgbClr val="FF0000"/>
              </a:gs>
              <a:gs pos="32000">
                <a:schemeClr val="accent2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6286ACFC-DE43-47BF-9B10-4EEA54879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031" y="0"/>
            <a:ext cx="1151467" cy="1141697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181C1833-33FB-46F1-94C5-1B87C523B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32" y="5714999"/>
            <a:ext cx="922867" cy="9228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8DF178-E1CF-4862-9199-418360A1FC72}"/>
              </a:ext>
            </a:extLst>
          </p:cNvPr>
          <p:cNvSpPr txBox="1"/>
          <p:nvPr/>
        </p:nvSpPr>
        <p:spPr>
          <a:xfrm>
            <a:off x="4261042" y="349298"/>
            <a:ext cx="48213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To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l-GR" sz="12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Blockchain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στο σχεδιασμό δρομολογίων  για την μεταφορά μαθητών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0D637B-100F-4FF8-AB00-2D3ED300EE0C}"/>
              </a:ext>
            </a:extLst>
          </p:cNvPr>
          <p:cNvSpPr txBox="1"/>
          <p:nvPr/>
        </p:nvSpPr>
        <p:spPr>
          <a:xfrm>
            <a:off x="4890558" y="772365"/>
            <a:ext cx="3562350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l-GR" b="1" dirty="0">
                <a:solidFill>
                  <a:schemeClr val="accent5">
                    <a:lumMod val="50000"/>
                  </a:schemeClr>
                </a:solidFill>
              </a:rPr>
              <a:t>Σύστημα σχεδιασμού δρομολογίων</a:t>
            </a:r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ACE84A01-5F7C-4D0F-AA9D-EF888AC7E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77" y="1566570"/>
            <a:ext cx="11491265" cy="3856858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AC3CC80E-600E-44B3-B9D6-2B65CC4408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042" y="5172236"/>
            <a:ext cx="3649639" cy="168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02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Οβάλ 13">
            <a:extLst>
              <a:ext uri="{FF2B5EF4-FFF2-40B4-BE49-F238E27FC236}">
                <a16:creationId xmlns:a16="http://schemas.microsoft.com/office/drawing/2014/main" id="{7D38EA0B-E4A6-4539-8941-456E200D991D}"/>
              </a:ext>
            </a:extLst>
          </p:cNvPr>
          <p:cNvSpPr/>
          <p:nvPr/>
        </p:nvSpPr>
        <p:spPr>
          <a:xfrm>
            <a:off x="1005383" y="3429000"/>
            <a:ext cx="2406073" cy="176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731AA060-0C0E-45BF-8B55-F1C545D41C1D}"/>
              </a:ext>
            </a:extLst>
          </p:cNvPr>
          <p:cNvSpPr/>
          <p:nvPr/>
        </p:nvSpPr>
        <p:spPr>
          <a:xfrm>
            <a:off x="0" y="424873"/>
            <a:ext cx="12185843" cy="201424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  <a:alpha val="2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4D3C3C5A-3C89-4A65-9D6F-63C81A3B56D1}"/>
              </a:ext>
            </a:extLst>
          </p:cNvPr>
          <p:cNvSpPr/>
          <p:nvPr/>
        </p:nvSpPr>
        <p:spPr>
          <a:xfrm>
            <a:off x="11603952" y="0"/>
            <a:ext cx="581891" cy="6858000"/>
          </a:xfrm>
          <a:prstGeom prst="rect">
            <a:avLst/>
          </a:prstGeom>
          <a:gradFill>
            <a:gsLst>
              <a:gs pos="90000">
                <a:srgbClr val="FF0000"/>
              </a:gs>
              <a:gs pos="32000">
                <a:schemeClr val="accent2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6286ACFC-DE43-47BF-9B10-4EEA54879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30" y="44406"/>
            <a:ext cx="1151467" cy="1141697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181C1833-33FB-46F1-94C5-1B87C523B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4308"/>
            <a:ext cx="922867" cy="9228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8DF178-E1CF-4862-9199-418360A1FC72}"/>
              </a:ext>
            </a:extLst>
          </p:cNvPr>
          <p:cNvSpPr txBox="1"/>
          <p:nvPr/>
        </p:nvSpPr>
        <p:spPr>
          <a:xfrm>
            <a:off x="3682230" y="349298"/>
            <a:ext cx="48213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To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l-GR" sz="12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Blockchain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στο σχεδιασμό δρομολογίων  για την μεταφορά μαθητών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CE1948-8671-4520-AF8C-1904B1BAB2B3}"/>
              </a:ext>
            </a:extLst>
          </p:cNvPr>
          <p:cNvSpPr txBox="1"/>
          <p:nvPr/>
        </p:nvSpPr>
        <p:spPr>
          <a:xfrm>
            <a:off x="4559395" y="847083"/>
            <a:ext cx="3208245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Σενάριο Εφαρμογής της Λύσης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52D09-7AAB-49EE-9603-12F989DB3D70}"/>
              </a:ext>
            </a:extLst>
          </p:cNvPr>
          <p:cNvSpPr txBox="1"/>
          <p:nvPr/>
        </p:nvSpPr>
        <p:spPr>
          <a:xfrm>
            <a:off x="54070" y="1397675"/>
            <a:ext cx="115498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l-GR" sz="1400" dirty="0"/>
              <a:t>Ένα σχολικό δίκτυο σε έναν νομό αποφασίζει να εφαρμόσει το </a:t>
            </a:r>
            <a:r>
              <a:rPr lang="el-GR" sz="1400" dirty="0" err="1"/>
              <a:t>Blockchain</a:t>
            </a:r>
            <a:r>
              <a:rPr lang="el-GR" sz="1400" dirty="0"/>
              <a:t> για τη διαχείριση των δρομολογίων μεταφοράς μαθητών. Κάθε μαθητής έχει μια </a:t>
            </a:r>
            <a:r>
              <a:rPr lang="el-GR" sz="1400" b="1" dirty="0"/>
              <a:t>ψηφιακή ταυτότητα </a:t>
            </a:r>
            <a:r>
              <a:rPr lang="el-GR" sz="1400" dirty="0"/>
              <a:t>(</a:t>
            </a:r>
            <a:r>
              <a:rPr lang="el-GR" sz="1400" dirty="0" err="1"/>
              <a:t>token</a:t>
            </a:r>
            <a:r>
              <a:rPr lang="el-GR" sz="1400" dirty="0"/>
              <a:t>) που περιλαμβάνει τις διευθύνσεις τους και άλλες σχετικές πληροφορίες όπως </a:t>
            </a:r>
            <a:r>
              <a:rPr lang="el-GR" sz="1400" b="1" dirty="0"/>
              <a:t>ο αριθμός μητρώου μαθητή</a:t>
            </a:r>
            <a:r>
              <a:rPr lang="el-GR" sz="1400" dirty="0"/>
              <a:t>, κ.α. Η διαχείριση των δρομολογίων γίνεται μέσω ενός </a:t>
            </a:r>
            <a:r>
              <a:rPr lang="el-GR" sz="1400" b="1" dirty="0"/>
              <a:t>αποκεντρωμένου δικτύου </a:t>
            </a:r>
            <a:r>
              <a:rPr lang="el-GR" sz="1400" dirty="0"/>
              <a:t>όπου οι σχολικές αρχές, οι γονείς και οι μεταφορείς μπορούν να παρακολουθούν σε πραγματικό χρόνο τις διαδρομές, να ενημερώνουν και να επαληθεύουν την παρουσία των μαθητών στα σχολικά λεωφορεία.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F60C68-9B01-4370-9357-561F8F71B573}"/>
              </a:ext>
            </a:extLst>
          </p:cNvPr>
          <p:cNvSpPr txBox="1"/>
          <p:nvPr/>
        </p:nvSpPr>
        <p:spPr>
          <a:xfrm>
            <a:off x="1068113" y="3852101"/>
            <a:ext cx="22806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Οφέλη της Τεχνολογίας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Blockchain</a:t>
            </a:r>
            <a:endParaRPr lang="el-GR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A01066-F327-46B3-ACFA-E4BB499118B8}"/>
              </a:ext>
            </a:extLst>
          </p:cNvPr>
          <p:cNvSpPr txBox="1"/>
          <p:nvPr/>
        </p:nvSpPr>
        <p:spPr>
          <a:xfrm>
            <a:off x="5268453" y="2622114"/>
            <a:ext cx="4320000" cy="360000"/>
          </a:xfrm>
          <a:prstGeom prst="rect">
            <a:avLst/>
          </a:prstGeom>
          <a:solidFill>
            <a:srgbClr val="4472C4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l-GR" sz="1400" dirty="0">
                <a:solidFill>
                  <a:schemeClr val="bg1"/>
                </a:solidFill>
              </a:rPr>
              <a:t>Ασφάλεια και Ακεραιότητα Δεδομένων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EC831D-A985-4B65-9845-309F9CCCA576}"/>
              </a:ext>
            </a:extLst>
          </p:cNvPr>
          <p:cNvSpPr txBox="1"/>
          <p:nvPr/>
        </p:nvSpPr>
        <p:spPr>
          <a:xfrm>
            <a:off x="5268452" y="3233313"/>
            <a:ext cx="4320000" cy="360000"/>
          </a:xfrm>
          <a:prstGeom prst="rect">
            <a:avLst/>
          </a:prstGeom>
          <a:solidFill>
            <a:srgbClr val="4472C4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l-GR" sz="1400" dirty="0">
                <a:solidFill>
                  <a:schemeClr val="bg1"/>
                </a:solidFill>
              </a:rPr>
              <a:t>Διαφάνεια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E7AB8E-B03F-4580-9F76-AE93CC13F0D4}"/>
              </a:ext>
            </a:extLst>
          </p:cNvPr>
          <p:cNvSpPr txBox="1"/>
          <p:nvPr/>
        </p:nvSpPr>
        <p:spPr>
          <a:xfrm>
            <a:off x="5268453" y="3844512"/>
            <a:ext cx="4320000" cy="360000"/>
          </a:xfrm>
          <a:prstGeom prst="rect">
            <a:avLst/>
          </a:prstGeom>
          <a:solidFill>
            <a:srgbClr val="4472C4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l-GR" sz="1400" dirty="0">
                <a:solidFill>
                  <a:schemeClr val="bg1"/>
                </a:solidFill>
              </a:rPr>
              <a:t>Χρονολογική διάκριση και καταγραφή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69DEDA-9210-40CE-AEDC-0982B0B946E6}"/>
              </a:ext>
            </a:extLst>
          </p:cNvPr>
          <p:cNvSpPr txBox="1"/>
          <p:nvPr/>
        </p:nvSpPr>
        <p:spPr>
          <a:xfrm>
            <a:off x="5268453" y="4455711"/>
            <a:ext cx="4320000" cy="360000"/>
          </a:xfrm>
          <a:prstGeom prst="rect">
            <a:avLst/>
          </a:prstGeom>
          <a:solidFill>
            <a:srgbClr val="4472C4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l-GR" sz="1400" dirty="0">
                <a:solidFill>
                  <a:schemeClr val="bg1"/>
                </a:solidFill>
              </a:rPr>
              <a:t>Αποκέντρωση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901DE-F323-4F15-B349-6BE206562EF7}"/>
              </a:ext>
            </a:extLst>
          </p:cNvPr>
          <p:cNvSpPr txBox="1"/>
          <p:nvPr/>
        </p:nvSpPr>
        <p:spPr>
          <a:xfrm>
            <a:off x="5268453" y="5066910"/>
            <a:ext cx="4320000" cy="360000"/>
          </a:xfrm>
          <a:prstGeom prst="rect">
            <a:avLst/>
          </a:prstGeom>
          <a:solidFill>
            <a:srgbClr val="4472C4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l-GR" sz="1400" dirty="0">
                <a:solidFill>
                  <a:schemeClr val="bg1"/>
                </a:solidFill>
              </a:rPr>
              <a:t>Εξοικονόμηση Κόστους και Αποτελεσματικότητα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F9E604-4547-42E4-9394-2807D962C365}"/>
              </a:ext>
            </a:extLst>
          </p:cNvPr>
          <p:cNvSpPr txBox="1"/>
          <p:nvPr/>
        </p:nvSpPr>
        <p:spPr>
          <a:xfrm>
            <a:off x="5268452" y="5678109"/>
            <a:ext cx="4320000" cy="360000"/>
          </a:xfrm>
          <a:prstGeom prst="rect">
            <a:avLst/>
          </a:prstGeom>
          <a:solidFill>
            <a:srgbClr val="4472C4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l-GR" sz="1400" dirty="0" err="1">
                <a:solidFill>
                  <a:schemeClr val="bg1"/>
                </a:solidFill>
              </a:rPr>
              <a:t>Ψευδωνυμοποίηση</a:t>
            </a:r>
            <a:endParaRPr lang="el-GR" sz="1400" dirty="0">
              <a:solidFill>
                <a:schemeClr val="bg1"/>
              </a:solidFill>
            </a:endParaRPr>
          </a:p>
        </p:txBody>
      </p:sp>
      <p:sp>
        <p:nvSpPr>
          <p:cNvPr id="33" name="Ορθογώνιο 32">
            <a:extLst>
              <a:ext uri="{FF2B5EF4-FFF2-40B4-BE49-F238E27FC236}">
                <a16:creationId xmlns:a16="http://schemas.microsoft.com/office/drawing/2014/main" id="{AF8BC99B-5F7D-4544-AF21-234C51E50E1A}"/>
              </a:ext>
            </a:extLst>
          </p:cNvPr>
          <p:cNvSpPr/>
          <p:nvPr/>
        </p:nvSpPr>
        <p:spPr>
          <a:xfrm>
            <a:off x="5268453" y="6263196"/>
            <a:ext cx="4320000" cy="360000"/>
          </a:xfrm>
          <a:prstGeom prst="rect">
            <a:avLst/>
          </a:prstGeom>
          <a:solidFill>
            <a:srgbClr val="4472C4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l-GR" sz="1400" dirty="0">
                <a:solidFill>
                  <a:schemeClr val="bg1"/>
                </a:solidFill>
              </a:rPr>
              <a:t>Απόδειξη της αυθεντικότητας με ψηφιακή υπογραφή</a:t>
            </a:r>
          </a:p>
        </p:txBody>
      </p:sp>
      <p:cxnSp>
        <p:nvCxnSpPr>
          <p:cNvPr id="37" name="Ευθύγραμμο βέλος σύνδεσης 36">
            <a:extLst>
              <a:ext uri="{FF2B5EF4-FFF2-40B4-BE49-F238E27FC236}">
                <a16:creationId xmlns:a16="http://schemas.microsoft.com/office/drawing/2014/main" id="{258574C3-B916-4F04-892F-3E41CBFCDF69}"/>
              </a:ext>
            </a:extLst>
          </p:cNvPr>
          <p:cNvCxnSpPr/>
          <p:nvPr/>
        </p:nvCxnSpPr>
        <p:spPr>
          <a:xfrm flipV="1">
            <a:off x="3199649" y="2723780"/>
            <a:ext cx="1949280" cy="912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Ευθύγραμμο βέλος σύνδεσης 38">
            <a:extLst>
              <a:ext uri="{FF2B5EF4-FFF2-40B4-BE49-F238E27FC236}">
                <a16:creationId xmlns:a16="http://schemas.microsoft.com/office/drawing/2014/main" id="{A0C37CA2-3B26-47BA-AAD9-824899E6EE02}"/>
              </a:ext>
            </a:extLst>
          </p:cNvPr>
          <p:cNvCxnSpPr>
            <a:cxnSpLocks/>
          </p:cNvCxnSpPr>
          <p:nvPr/>
        </p:nvCxnSpPr>
        <p:spPr>
          <a:xfrm flipV="1">
            <a:off x="3378015" y="3341849"/>
            <a:ext cx="1890438" cy="618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Ευθύγραμμο βέλος σύνδεσης 40">
            <a:extLst>
              <a:ext uri="{FF2B5EF4-FFF2-40B4-BE49-F238E27FC236}">
                <a16:creationId xmlns:a16="http://schemas.microsoft.com/office/drawing/2014/main" id="{6A615FA9-AE03-4C61-9E31-DE4F1667F7EA}"/>
              </a:ext>
            </a:extLst>
          </p:cNvPr>
          <p:cNvCxnSpPr>
            <a:cxnSpLocks/>
          </p:cNvCxnSpPr>
          <p:nvPr/>
        </p:nvCxnSpPr>
        <p:spPr>
          <a:xfrm flipV="1">
            <a:off x="3538484" y="3959916"/>
            <a:ext cx="1729969" cy="335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Ευθύγραμμο βέλος σύνδεσης 42">
            <a:extLst>
              <a:ext uri="{FF2B5EF4-FFF2-40B4-BE49-F238E27FC236}">
                <a16:creationId xmlns:a16="http://schemas.microsoft.com/office/drawing/2014/main" id="{CA93FA35-8FE5-4683-87B8-5A1D0972041C}"/>
              </a:ext>
            </a:extLst>
          </p:cNvPr>
          <p:cNvCxnSpPr>
            <a:cxnSpLocks/>
          </p:cNvCxnSpPr>
          <p:nvPr/>
        </p:nvCxnSpPr>
        <p:spPr>
          <a:xfrm flipV="1">
            <a:off x="3411455" y="4594916"/>
            <a:ext cx="1856998" cy="3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Ευθύγραμμο βέλος σύνδεσης 44">
            <a:extLst>
              <a:ext uri="{FF2B5EF4-FFF2-40B4-BE49-F238E27FC236}">
                <a16:creationId xmlns:a16="http://schemas.microsoft.com/office/drawing/2014/main" id="{EEB0D8A3-E41E-4BF0-8FDF-E24686B9E19A}"/>
              </a:ext>
            </a:extLst>
          </p:cNvPr>
          <p:cNvCxnSpPr/>
          <p:nvPr/>
        </p:nvCxnSpPr>
        <p:spPr>
          <a:xfrm>
            <a:off x="3220165" y="5001077"/>
            <a:ext cx="1985557" cy="206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Ευθύγραμμο βέλος σύνδεσης 46">
            <a:extLst>
              <a:ext uri="{FF2B5EF4-FFF2-40B4-BE49-F238E27FC236}">
                <a16:creationId xmlns:a16="http://schemas.microsoft.com/office/drawing/2014/main" id="{5F613E89-4572-4188-A59A-BB4488255B6A}"/>
              </a:ext>
            </a:extLst>
          </p:cNvPr>
          <p:cNvCxnSpPr/>
          <p:nvPr/>
        </p:nvCxnSpPr>
        <p:spPr>
          <a:xfrm>
            <a:off x="3098800" y="5192639"/>
            <a:ext cx="2050129" cy="618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Ευθύγραμμο βέλος σύνδεσης 48">
            <a:extLst>
              <a:ext uri="{FF2B5EF4-FFF2-40B4-BE49-F238E27FC236}">
                <a16:creationId xmlns:a16="http://schemas.microsoft.com/office/drawing/2014/main" id="{510D28B2-5336-4AE8-8D04-AF14FA12C1BF}"/>
              </a:ext>
            </a:extLst>
          </p:cNvPr>
          <p:cNvCxnSpPr/>
          <p:nvPr/>
        </p:nvCxnSpPr>
        <p:spPr>
          <a:xfrm>
            <a:off x="2718619" y="5387664"/>
            <a:ext cx="2430310" cy="1121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02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B69DE30-E42A-42CF-960B-07BFA5D010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04792" y="3067270"/>
            <a:ext cx="4682836" cy="2898624"/>
          </a:xfrm>
          <a:prstGeom prst="rect">
            <a:avLst/>
          </a:prstGeom>
        </p:spPr>
      </p:pic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731AA060-0C0E-45BF-8B55-F1C545D41C1D}"/>
              </a:ext>
            </a:extLst>
          </p:cNvPr>
          <p:cNvSpPr/>
          <p:nvPr/>
        </p:nvSpPr>
        <p:spPr>
          <a:xfrm>
            <a:off x="0" y="424873"/>
            <a:ext cx="12185843" cy="201424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  <a:alpha val="2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4D3C3C5A-3C89-4A65-9D6F-63C81A3B56D1}"/>
              </a:ext>
            </a:extLst>
          </p:cNvPr>
          <p:cNvSpPr/>
          <p:nvPr/>
        </p:nvSpPr>
        <p:spPr>
          <a:xfrm>
            <a:off x="0" y="0"/>
            <a:ext cx="581891" cy="6858000"/>
          </a:xfrm>
          <a:prstGeom prst="rect">
            <a:avLst/>
          </a:prstGeom>
          <a:gradFill>
            <a:gsLst>
              <a:gs pos="90000">
                <a:srgbClr val="FF0000"/>
              </a:gs>
              <a:gs pos="32000">
                <a:schemeClr val="accent2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6286ACFC-DE43-47BF-9B10-4EEA54879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031" y="0"/>
            <a:ext cx="1151467" cy="1141697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181C1833-33FB-46F1-94C5-1B87C523B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32" y="5714999"/>
            <a:ext cx="922867" cy="9228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8DF178-E1CF-4862-9199-418360A1FC72}"/>
              </a:ext>
            </a:extLst>
          </p:cNvPr>
          <p:cNvSpPr txBox="1"/>
          <p:nvPr/>
        </p:nvSpPr>
        <p:spPr>
          <a:xfrm>
            <a:off x="4261042" y="349298"/>
            <a:ext cx="48213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To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l-GR" sz="12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Blockchain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στο σχεδιασμό δρομολογίων  για την μεταφορά μαθητών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E4A991-2800-4905-80DA-308ACEC7E647}"/>
              </a:ext>
            </a:extLst>
          </p:cNvPr>
          <p:cNvSpPr txBox="1"/>
          <p:nvPr/>
        </p:nvSpPr>
        <p:spPr>
          <a:xfrm>
            <a:off x="4261042" y="698294"/>
            <a:ext cx="5054793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Υλοποίηση Εφαρμογής </a:t>
            </a:r>
            <a:r>
              <a:rPr lang="el-GR" b="1" dirty="0" err="1">
                <a:solidFill>
                  <a:schemeClr val="accent1">
                    <a:lumMod val="75000"/>
                  </a:schemeClr>
                </a:solidFill>
              </a:rPr>
              <a:t>Blockchain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 στο </a:t>
            </a:r>
            <a:r>
              <a:rPr lang="el-GR" b="1" dirty="0" err="1">
                <a:solidFill>
                  <a:schemeClr val="accent1">
                    <a:lumMod val="75000"/>
                  </a:schemeClr>
                </a:solidFill>
              </a:rPr>
              <a:t>Ethereum</a:t>
            </a:r>
            <a:endParaRPr lang="el-G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6F181-54B9-45CA-A8DA-954BDDADE95A}"/>
              </a:ext>
            </a:extLst>
          </p:cNvPr>
          <p:cNvSpPr txBox="1"/>
          <p:nvPr/>
        </p:nvSpPr>
        <p:spPr>
          <a:xfrm>
            <a:off x="694577" y="1270735"/>
            <a:ext cx="113196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l-GR" sz="1400" dirty="0"/>
              <a:t>Για την υλοποίηση της εφαρμογής για τον σχεδιασμό δρομολογίων μεταφοράς μαθητών, θα επιλεγεί μια πλατφόρμα </a:t>
            </a:r>
            <a:r>
              <a:rPr lang="el-GR" sz="1400" b="1" dirty="0" err="1"/>
              <a:t>blockchain</a:t>
            </a:r>
            <a:r>
              <a:rPr lang="el-GR" sz="1400" dirty="0"/>
              <a:t> που υποστηρίζει έξυπνα συμβόλαια (</a:t>
            </a:r>
            <a:r>
              <a:rPr lang="el-GR" sz="1400" dirty="0" err="1"/>
              <a:t>smart</a:t>
            </a:r>
            <a:r>
              <a:rPr lang="el-GR" sz="1400" dirty="0"/>
              <a:t> </a:t>
            </a:r>
            <a:r>
              <a:rPr lang="el-GR" sz="1400" dirty="0" err="1"/>
              <a:t>contracts</a:t>
            </a:r>
            <a:r>
              <a:rPr lang="el-GR" sz="1400" dirty="0"/>
              <a:t>). Δεν θα προχωρήσουμε σε ολοκληρωμένη υλοποίηση, παρά μόνο στην ανάπτυξη δύο </a:t>
            </a:r>
            <a:r>
              <a:rPr lang="el-GR" sz="1400" b="1" dirty="0" err="1"/>
              <a:t>smart</a:t>
            </a:r>
            <a:r>
              <a:rPr lang="el-GR" sz="1400" b="1" dirty="0"/>
              <a:t> </a:t>
            </a:r>
            <a:r>
              <a:rPr lang="el-GR" sz="1400" b="1" dirty="0" err="1"/>
              <a:t>contracts</a:t>
            </a:r>
            <a:r>
              <a:rPr lang="el-GR" sz="1400" b="1" dirty="0"/>
              <a:t> </a:t>
            </a:r>
            <a:r>
              <a:rPr lang="el-GR" sz="1400" dirty="0"/>
              <a:t>τα οποία </a:t>
            </a:r>
            <a:r>
              <a:rPr lang="el-GR" sz="1400" u="sng" dirty="0">
                <a:solidFill>
                  <a:schemeClr val="accent1">
                    <a:lumMod val="75000"/>
                  </a:schemeClr>
                </a:solidFill>
              </a:rPr>
              <a:t>συνεργάζονται για την υλοποίηση της </a:t>
            </a:r>
            <a:r>
              <a:rPr lang="el-GR" sz="1400" b="1" u="sng" dirty="0">
                <a:solidFill>
                  <a:schemeClr val="accent1">
                    <a:lumMod val="75000"/>
                  </a:schemeClr>
                </a:solidFill>
              </a:rPr>
              <a:t>κοστολόγησης μιας διαδρομής ενός</a:t>
            </a:r>
            <a:r>
              <a:rPr lang="en-US" sz="1400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l-GR" sz="1400" b="1" u="sng" dirty="0">
                <a:solidFill>
                  <a:schemeClr val="accent1">
                    <a:lumMod val="75000"/>
                  </a:schemeClr>
                </a:solidFill>
              </a:rPr>
              <a:t>δρομολογίου.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84A8A2-DA38-4565-AB2B-950FC972BC56}"/>
              </a:ext>
            </a:extLst>
          </p:cNvPr>
          <p:cNvSpPr txBox="1"/>
          <p:nvPr/>
        </p:nvSpPr>
        <p:spPr>
          <a:xfrm>
            <a:off x="694576" y="2138437"/>
            <a:ext cx="11433921" cy="2321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l-GR" sz="1400" dirty="0"/>
              <a:t>Για τ</a:t>
            </a:r>
            <a:r>
              <a:rPr lang="en-US" sz="1400" dirty="0"/>
              <a:t>o </a:t>
            </a:r>
            <a:r>
              <a:rPr lang="el-GR" sz="1400" dirty="0" err="1"/>
              <a:t>smart</a:t>
            </a:r>
            <a:r>
              <a:rPr lang="el-GR" sz="1400" dirty="0"/>
              <a:t> </a:t>
            </a:r>
            <a:r>
              <a:rPr lang="el-GR" sz="1400" dirty="0" err="1"/>
              <a:t>contract</a:t>
            </a:r>
            <a:r>
              <a:rPr lang="el-GR" sz="1400" dirty="0"/>
              <a:t>, επιλέγουμε να χρησιμοποιήσουμε το περιβάλλον εργασίας </a:t>
            </a:r>
            <a:r>
              <a:rPr lang="el-GR" sz="1400" b="1" dirty="0" err="1"/>
              <a:t>Remix</a:t>
            </a:r>
            <a:r>
              <a:rPr lang="el-GR" sz="1400" b="1" dirty="0"/>
              <a:t> του </a:t>
            </a:r>
            <a:r>
              <a:rPr lang="el-GR" sz="1400" b="1" dirty="0" err="1"/>
              <a:t>Ethereum</a:t>
            </a:r>
            <a:r>
              <a:rPr lang="el-GR" sz="1400" b="1" dirty="0"/>
              <a:t> </a:t>
            </a:r>
            <a:r>
              <a:rPr lang="el-GR" sz="1400" dirty="0"/>
              <a:t>και ανάπτυξη στο </a:t>
            </a:r>
            <a:r>
              <a:rPr lang="el-GR" sz="1400" b="1" dirty="0" err="1"/>
              <a:t>Remix</a:t>
            </a:r>
            <a:r>
              <a:rPr lang="el-GR" sz="1400" b="1" dirty="0"/>
              <a:t> VM (</a:t>
            </a:r>
            <a:r>
              <a:rPr lang="el-GR" sz="1400" b="1" dirty="0" err="1"/>
              <a:t>Cancun</a:t>
            </a:r>
            <a:r>
              <a:rPr lang="el-GR" sz="1400" b="1" dirty="0"/>
              <a:t>) </a:t>
            </a:r>
            <a:r>
              <a:rPr lang="el-GR" sz="1400" dirty="0"/>
              <a:t>που είναι συμβατό με το </a:t>
            </a:r>
            <a:r>
              <a:rPr lang="el-GR" sz="1400" b="1" dirty="0" err="1"/>
              <a:t>Ethereum</a:t>
            </a:r>
            <a:r>
              <a:rPr lang="el-GR" sz="1400" b="1" dirty="0"/>
              <a:t> </a:t>
            </a:r>
            <a:r>
              <a:rPr lang="el-GR" sz="1400" b="1" dirty="0" err="1"/>
              <a:t>Virtual</a:t>
            </a:r>
            <a:r>
              <a:rPr lang="el-GR" sz="1400" b="1" dirty="0"/>
              <a:t> </a:t>
            </a:r>
            <a:r>
              <a:rPr lang="el-GR" sz="1400" b="1" dirty="0" err="1"/>
              <a:t>Machine</a:t>
            </a:r>
            <a:r>
              <a:rPr lang="el-GR" sz="1400" b="1" dirty="0"/>
              <a:t> </a:t>
            </a:r>
            <a:r>
              <a:rPr lang="el-GR" sz="1400" dirty="0"/>
              <a:t>(EVM).</a:t>
            </a:r>
          </a:p>
          <a:p>
            <a:pPr algn="just">
              <a:lnSpc>
                <a:spcPct val="150000"/>
              </a:lnSpc>
            </a:pPr>
            <a:r>
              <a:rPr lang="el-GR" sz="1400" dirty="0"/>
              <a:t>Τα εργαλεία που θα χρησιμοποιηθούν περιλαμβάνουν: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l-GR" sz="1400" dirty="0"/>
              <a:t>Τη γλώσσα προγραμματισμού </a:t>
            </a:r>
            <a:r>
              <a:rPr lang="el-GR" sz="1400" b="1" dirty="0" err="1"/>
              <a:t>Solidity</a:t>
            </a:r>
            <a:r>
              <a:rPr lang="el-GR" sz="1400" dirty="0"/>
              <a:t> για έξυπνα συμβόλαια στο </a:t>
            </a:r>
            <a:r>
              <a:rPr lang="el-GR" sz="1400" b="1" dirty="0" err="1"/>
              <a:t>Ethereum</a:t>
            </a:r>
            <a:r>
              <a:rPr lang="el-GR" sz="1400" b="1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l-GR" sz="1400" b="1" dirty="0" err="1"/>
              <a:t>To</a:t>
            </a:r>
            <a:r>
              <a:rPr lang="el-GR" sz="1400" b="1" dirty="0"/>
              <a:t> </a:t>
            </a:r>
            <a:r>
              <a:rPr lang="el-GR" sz="1400" b="1" dirty="0" err="1"/>
              <a:t>Remix</a:t>
            </a:r>
            <a:r>
              <a:rPr lang="el-GR" sz="1400" b="1" dirty="0"/>
              <a:t> IDE</a:t>
            </a:r>
            <a:r>
              <a:rPr lang="el-GR" sz="1400" dirty="0"/>
              <a:t>, ένα </a:t>
            </a:r>
            <a:r>
              <a:rPr lang="el-GR" sz="1400" dirty="0" err="1"/>
              <a:t>online</a:t>
            </a:r>
            <a:r>
              <a:rPr lang="el-GR" sz="1400" dirty="0"/>
              <a:t> περιβάλλον ανάπτυξης για τη συγγραφή και ανάπτυξη έξυπνων συμβολαίων.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l-GR" sz="1400" b="1" dirty="0"/>
              <a:t>Το </a:t>
            </a:r>
            <a:r>
              <a:rPr lang="el-GR" sz="1400" b="1" dirty="0" err="1"/>
              <a:t>Metamask</a:t>
            </a:r>
            <a:r>
              <a:rPr lang="el-GR" sz="1400" dirty="0"/>
              <a:t>, ένα πορτοφόλι </a:t>
            </a:r>
            <a:r>
              <a:rPr lang="el-GR" sz="1400" dirty="0" err="1"/>
              <a:t>Ethereum</a:t>
            </a:r>
            <a:r>
              <a:rPr lang="el-GR" sz="1400" dirty="0"/>
              <a:t> που θα χρησιμοποιηθεί για τη διασύνδεση με το δίκτυο </a:t>
            </a:r>
            <a:r>
              <a:rPr lang="el-GR" sz="1400" dirty="0" err="1"/>
              <a:t>blockchain</a:t>
            </a:r>
            <a:r>
              <a:rPr lang="en-US" sz="1400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l-GR" sz="1400" b="1" dirty="0" err="1"/>
              <a:t>To</a:t>
            </a:r>
            <a:r>
              <a:rPr lang="el-GR" sz="1400" b="1" dirty="0"/>
              <a:t> </a:t>
            </a:r>
            <a:r>
              <a:rPr lang="el-GR" sz="1400" b="1" dirty="0" err="1"/>
              <a:t>Sepolia</a:t>
            </a:r>
            <a:r>
              <a:rPr lang="el-GR" sz="1400" b="1" dirty="0"/>
              <a:t> </a:t>
            </a:r>
            <a:r>
              <a:rPr lang="el-GR" sz="1400" b="1" dirty="0" err="1"/>
              <a:t>Testnet</a:t>
            </a:r>
            <a:r>
              <a:rPr lang="el-GR" sz="1400" dirty="0"/>
              <a:t>, ένα δοκιμαστικό </a:t>
            </a:r>
            <a:r>
              <a:rPr lang="el-GR" sz="1400" dirty="0" err="1"/>
              <a:t>blockchain</a:t>
            </a:r>
            <a:r>
              <a:rPr lang="el-GR" sz="1400" dirty="0"/>
              <a:t> δίκτυο πάνω στο οποίο θα τρέξουμε το έξυπνο συμβόλαιο μας.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329D60-7BB8-4BAC-9277-28FBF5EE9C09}"/>
              </a:ext>
            </a:extLst>
          </p:cNvPr>
          <p:cNvSpPr txBox="1"/>
          <p:nvPr/>
        </p:nvSpPr>
        <p:spPr>
          <a:xfrm>
            <a:off x="2379134" y="5350983"/>
            <a:ext cx="5435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b="1" dirty="0"/>
              <a:t>Η επιλογή της πλατφόρμας για το δικό μας σενάριο είναι το </a:t>
            </a:r>
            <a:r>
              <a:rPr lang="el-GR" sz="1400" b="1" dirty="0" err="1">
                <a:solidFill>
                  <a:schemeClr val="accent1">
                    <a:lumMod val="75000"/>
                  </a:schemeClr>
                </a:solidFill>
              </a:rPr>
              <a:t>Ethereum</a:t>
            </a:r>
            <a:endParaRPr lang="el-GR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Βέλος: Κάτω 21">
            <a:extLst>
              <a:ext uri="{FF2B5EF4-FFF2-40B4-BE49-F238E27FC236}">
                <a16:creationId xmlns:a16="http://schemas.microsoft.com/office/drawing/2014/main" id="{6865500F-9F58-4B55-BEDA-595EA58337F6}"/>
              </a:ext>
            </a:extLst>
          </p:cNvPr>
          <p:cNvSpPr/>
          <p:nvPr/>
        </p:nvSpPr>
        <p:spPr>
          <a:xfrm rot="16200000">
            <a:off x="1227667" y="4823303"/>
            <a:ext cx="719667" cy="13631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51417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94A35586-38A2-4B68-A646-D2839017E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759114" y="2175866"/>
            <a:ext cx="2680729" cy="4682134"/>
          </a:xfrm>
          <a:prstGeom prst="rect">
            <a:avLst/>
          </a:prstGeom>
        </p:spPr>
      </p:pic>
      <p:pic>
        <p:nvPicPr>
          <p:cNvPr id="30" name="Εικόνα 29">
            <a:extLst>
              <a:ext uri="{FF2B5EF4-FFF2-40B4-BE49-F238E27FC236}">
                <a16:creationId xmlns:a16="http://schemas.microsoft.com/office/drawing/2014/main" id="{D4D043F8-B823-4129-A29D-6E9000170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653" y="4021438"/>
            <a:ext cx="6225347" cy="1869631"/>
          </a:xfrm>
          <a:prstGeom prst="rect">
            <a:avLst/>
          </a:prstGeom>
        </p:spPr>
      </p:pic>
      <p:pic>
        <p:nvPicPr>
          <p:cNvPr id="23" name="Εικόνα 22">
            <a:extLst>
              <a:ext uri="{FF2B5EF4-FFF2-40B4-BE49-F238E27FC236}">
                <a16:creationId xmlns:a16="http://schemas.microsoft.com/office/drawing/2014/main" id="{9AF9BAB9-5425-494D-A456-D3F5E1AE4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327" y="1755429"/>
            <a:ext cx="6105949" cy="1736111"/>
          </a:xfrm>
          <a:prstGeom prst="rect">
            <a:avLst/>
          </a:prstGeom>
        </p:spPr>
      </p:pic>
      <p:cxnSp>
        <p:nvCxnSpPr>
          <p:cNvPr id="19" name="Ευθύγραμμο βέλος σύνδεσης 18">
            <a:extLst>
              <a:ext uri="{FF2B5EF4-FFF2-40B4-BE49-F238E27FC236}">
                <a16:creationId xmlns:a16="http://schemas.microsoft.com/office/drawing/2014/main" id="{EE387F10-AA95-42CD-A71B-D849B18E49E3}"/>
              </a:ext>
            </a:extLst>
          </p:cNvPr>
          <p:cNvCxnSpPr/>
          <p:nvPr/>
        </p:nvCxnSpPr>
        <p:spPr>
          <a:xfrm>
            <a:off x="4470400" y="3538414"/>
            <a:ext cx="0" cy="829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731AA060-0C0E-45BF-8B55-F1C545D41C1D}"/>
              </a:ext>
            </a:extLst>
          </p:cNvPr>
          <p:cNvSpPr/>
          <p:nvPr/>
        </p:nvSpPr>
        <p:spPr>
          <a:xfrm>
            <a:off x="0" y="424873"/>
            <a:ext cx="12185843" cy="201424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  <a:alpha val="2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4D3C3C5A-3C89-4A65-9D6F-63C81A3B56D1}"/>
              </a:ext>
            </a:extLst>
          </p:cNvPr>
          <p:cNvSpPr/>
          <p:nvPr/>
        </p:nvSpPr>
        <p:spPr>
          <a:xfrm>
            <a:off x="11603952" y="0"/>
            <a:ext cx="581891" cy="6858000"/>
          </a:xfrm>
          <a:prstGeom prst="rect">
            <a:avLst/>
          </a:prstGeom>
          <a:gradFill>
            <a:gsLst>
              <a:gs pos="90000">
                <a:srgbClr val="FF0000"/>
              </a:gs>
              <a:gs pos="32000">
                <a:schemeClr val="accent2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6286ACFC-DE43-47BF-9B10-4EEA54879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1467" cy="1141697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181C1833-33FB-46F1-94C5-1B87C523B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5935133"/>
            <a:ext cx="922867" cy="9228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8DF178-E1CF-4862-9199-418360A1FC72}"/>
              </a:ext>
            </a:extLst>
          </p:cNvPr>
          <p:cNvSpPr txBox="1"/>
          <p:nvPr/>
        </p:nvSpPr>
        <p:spPr>
          <a:xfrm>
            <a:off x="3682230" y="349298"/>
            <a:ext cx="48213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To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l-GR" sz="12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Blockchain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στο σχεδιασμό δρομολογίων  για την μεταφορά μαθητών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57F31E-6348-4D42-ABE9-7ECCBD31EE65}"/>
              </a:ext>
            </a:extLst>
          </p:cNvPr>
          <p:cNvSpPr txBox="1"/>
          <p:nvPr/>
        </p:nvSpPr>
        <p:spPr>
          <a:xfrm>
            <a:off x="4568921" y="772365"/>
            <a:ext cx="2864812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Περιγραφή της υλοποίησης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E168D-30A7-427A-94CF-A36D8E23F86F}"/>
              </a:ext>
            </a:extLst>
          </p:cNvPr>
          <p:cNvSpPr txBox="1"/>
          <p:nvPr/>
        </p:nvSpPr>
        <p:spPr>
          <a:xfrm>
            <a:off x="349177" y="1375049"/>
            <a:ext cx="1806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Συγγραφή του κώδικα</a:t>
            </a:r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43884EE8-6268-44A9-A382-67BE1DDED0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177" y="1708557"/>
            <a:ext cx="4713890" cy="1829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58A6BB-05EB-42EA-8DBC-E85F59A31073}"/>
              </a:ext>
            </a:extLst>
          </p:cNvPr>
          <p:cNvSpPr txBox="1"/>
          <p:nvPr/>
        </p:nvSpPr>
        <p:spPr>
          <a:xfrm>
            <a:off x="349178" y="3628777"/>
            <a:ext cx="367249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l-GR" sz="1400" dirty="0"/>
              <a:t>Στη συνέχεια έγινε έλεγχος της ορθής εκτέλεσης του συμβολαίου χρησιμοποιώντας το </a:t>
            </a:r>
            <a:r>
              <a:rPr lang="el-GR" sz="1400" dirty="0" err="1"/>
              <a:t>Virtual</a:t>
            </a:r>
            <a:r>
              <a:rPr lang="el-GR" sz="1400" dirty="0"/>
              <a:t> </a:t>
            </a:r>
            <a:r>
              <a:rPr lang="el-GR" sz="1400" dirty="0" err="1"/>
              <a:t>Machine</a:t>
            </a:r>
            <a:r>
              <a:rPr lang="el-GR" sz="1400" dirty="0"/>
              <a:t> </a:t>
            </a:r>
            <a:r>
              <a:rPr lang="el-GR" sz="1400" dirty="0" err="1"/>
              <a:t>Remix</a:t>
            </a:r>
            <a:r>
              <a:rPr lang="el-GR" sz="1400" dirty="0"/>
              <a:t> VM (</a:t>
            </a:r>
            <a:r>
              <a:rPr lang="el-GR" sz="1400" dirty="0" err="1"/>
              <a:t>Cancun</a:t>
            </a:r>
            <a:r>
              <a:rPr lang="el-GR" sz="1400" dirty="0"/>
              <a:t>)</a:t>
            </a: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FEE9D812-93EF-4145-90F1-63B884062E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177" y="4457804"/>
            <a:ext cx="4713890" cy="14332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60B4A7-618D-4A1B-A679-102EB0CE6BFB}"/>
              </a:ext>
            </a:extLst>
          </p:cNvPr>
          <p:cNvSpPr txBox="1"/>
          <p:nvPr/>
        </p:nvSpPr>
        <p:spPr>
          <a:xfrm>
            <a:off x="6001327" y="1208596"/>
            <a:ext cx="5602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Επιβεβαίωση  ορθής λειτουργία που αναπτύχθηκε το συμβόλαιο μέσω του </a:t>
            </a:r>
            <a:r>
              <a:rPr lang="el-GR" sz="1400" b="1" dirty="0" err="1"/>
              <a:t>Injected</a:t>
            </a:r>
            <a:r>
              <a:rPr lang="el-GR" sz="1400" b="1" dirty="0"/>
              <a:t> </a:t>
            </a:r>
            <a:r>
              <a:rPr lang="el-GR" sz="1400" b="1" dirty="0" err="1"/>
              <a:t>Provider</a:t>
            </a:r>
            <a:r>
              <a:rPr lang="el-GR" sz="1400" b="1" dirty="0"/>
              <a:t> (</a:t>
            </a:r>
            <a:r>
              <a:rPr lang="el-GR" sz="1400" b="1" dirty="0" err="1"/>
              <a:t>Metamask</a:t>
            </a:r>
            <a:r>
              <a:rPr lang="el-GR" sz="1400" dirty="0"/>
              <a:t>) στο </a:t>
            </a:r>
            <a:r>
              <a:rPr lang="el-GR" sz="1400" dirty="0" err="1"/>
              <a:t>blockchain</a:t>
            </a:r>
            <a:r>
              <a:rPr lang="el-GR" sz="1400" dirty="0"/>
              <a:t> δίκτυο.</a:t>
            </a:r>
          </a:p>
        </p:txBody>
      </p:sp>
      <p:cxnSp>
        <p:nvCxnSpPr>
          <p:cNvPr id="25" name="Γραμμή σύνδεσης: Γωνιώδης 24">
            <a:extLst>
              <a:ext uri="{FF2B5EF4-FFF2-40B4-BE49-F238E27FC236}">
                <a16:creationId xmlns:a16="http://schemas.microsoft.com/office/drawing/2014/main" id="{B4B2A448-C309-4C83-9149-CE67F19C608F}"/>
              </a:ext>
            </a:extLst>
          </p:cNvPr>
          <p:cNvCxnSpPr>
            <a:cxnSpLocks/>
          </p:cNvCxnSpPr>
          <p:nvPr/>
        </p:nvCxnSpPr>
        <p:spPr>
          <a:xfrm flipV="1">
            <a:off x="5024902" y="2623484"/>
            <a:ext cx="938260" cy="25509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5A49EB9-7DC8-4C39-A780-F3B94D804FF7}"/>
              </a:ext>
            </a:extLst>
          </p:cNvPr>
          <p:cNvSpPr txBox="1"/>
          <p:nvPr/>
        </p:nvSpPr>
        <p:spPr>
          <a:xfrm>
            <a:off x="5963162" y="3595684"/>
            <a:ext cx="4527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Ανάπτυξη του </a:t>
            </a:r>
            <a:r>
              <a:rPr lang="en-US" sz="1400" dirty="0"/>
              <a:t>smart contract </a:t>
            </a:r>
            <a:r>
              <a:rPr lang="el-GR" sz="1400" dirty="0"/>
              <a:t>στο </a:t>
            </a:r>
            <a:r>
              <a:rPr lang="en-US" sz="1400" dirty="0"/>
              <a:t>blockchain </a:t>
            </a:r>
            <a:r>
              <a:rPr lang="el-GR" sz="1400" dirty="0"/>
              <a:t>δίκτυο</a:t>
            </a:r>
          </a:p>
        </p:txBody>
      </p:sp>
      <p:cxnSp>
        <p:nvCxnSpPr>
          <p:cNvPr id="32" name="Ευθύγραμμο βέλος σύνδεσης 31">
            <a:extLst>
              <a:ext uri="{FF2B5EF4-FFF2-40B4-BE49-F238E27FC236}">
                <a16:creationId xmlns:a16="http://schemas.microsoft.com/office/drawing/2014/main" id="{BCB13510-B193-489F-BF4A-BE4803DA7C39}"/>
              </a:ext>
            </a:extLst>
          </p:cNvPr>
          <p:cNvCxnSpPr/>
          <p:nvPr/>
        </p:nvCxnSpPr>
        <p:spPr>
          <a:xfrm>
            <a:off x="10295467" y="3491540"/>
            <a:ext cx="0" cy="529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0B653AF-1C7A-4FEA-BEF7-503E9B6CEE7D}"/>
              </a:ext>
            </a:extLst>
          </p:cNvPr>
          <p:cNvSpPr txBox="1"/>
          <p:nvPr/>
        </p:nvSpPr>
        <p:spPr>
          <a:xfrm>
            <a:off x="1219201" y="6073400"/>
            <a:ext cx="9828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Χρησιμοποιήθηκε το </a:t>
            </a:r>
            <a:r>
              <a:rPr lang="en-US" sz="1400" dirty="0"/>
              <a:t>wallet </a:t>
            </a:r>
            <a:r>
              <a:rPr lang="el-GR" sz="1400" dirty="0"/>
              <a:t>με </a:t>
            </a:r>
            <a:r>
              <a:rPr lang="el-GR" sz="1400" b="1" dirty="0">
                <a:solidFill>
                  <a:schemeClr val="accent2">
                    <a:lumMod val="75000"/>
                  </a:schemeClr>
                </a:solidFill>
              </a:rPr>
              <a:t>διεύθυνση 0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xE135035b783844A511d61bDF9fd4B5D2bA74d517 </a:t>
            </a:r>
            <a:r>
              <a:rPr lang="el-GR" sz="1400" dirty="0"/>
              <a:t>στο </a:t>
            </a:r>
            <a:r>
              <a:rPr lang="en-US" sz="1400" dirty="0"/>
              <a:t>Ethereum </a:t>
            </a:r>
            <a:r>
              <a:rPr lang="en-US" sz="1400" dirty="0" err="1"/>
              <a:t>Sepolia</a:t>
            </a:r>
            <a:r>
              <a:rPr lang="en-US" sz="1400" dirty="0"/>
              <a:t> </a:t>
            </a:r>
            <a:r>
              <a:rPr lang="en-US" sz="1400" dirty="0" err="1"/>
              <a:t>Testnet</a:t>
            </a:r>
            <a:endParaRPr lang="el-GR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F6BFC8-4CA9-4E0C-88B3-BED6A846716E}"/>
              </a:ext>
            </a:extLst>
          </p:cNvPr>
          <p:cNvSpPr txBox="1"/>
          <p:nvPr/>
        </p:nvSpPr>
        <p:spPr>
          <a:xfrm>
            <a:off x="1219201" y="6352714"/>
            <a:ext cx="10273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/>
              <a:t>Εκεί αναπτύχθηκαν τα </a:t>
            </a:r>
            <a:r>
              <a:rPr lang="el-GR" sz="1400" b="1" dirty="0" err="1"/>
              <a:t>smart</a:t>
            </a:r>
            <a:r>
              <a:rPr lang="el-GR" sz="1400" b="1" dirty="0"/>
              <a:t> </a:t>
            </a:r>
            <a:r>
              <a:rPr lang="el-GR" sz="1400" b="1" dirty="0" err="1"/>
              <a:t>contracts</a:t>
            </a:r>
            <a:r>
              <a:rPr lang="el-GR" sz="1400" b="1" dirty="0"/>
              <a:t> όπως </a:t>
            </a:r>
            <a:r>
              <a:rPr lang="en-US" sz="1400" b="0" i="0" u="none" strike="noStrike" baseline="0" dirty="0" err="1">
                <a:solidFill>
                  <a:schemeClr val="accent4">
                    <a:lumMod val="75000"/>
                  </a:schemeClr>
                </a:solidFill>
                <a:latin typeface="Ubuntu Mono"/>
              </a:rPr>
              <a:t>Syntelestis</a:t>
            </a:r>
            <a:r>
              <a:rPr lang="el-GR" sz="1400" b="0" i="0" u="none" strike="noStrike" baseline="0" dirty="0">
                <a:solidFill>
                  <a:schemeClr val="accent4">
                    <a:lumMod val="75000"/>
                  </a:schemeClr>
                </a:solidFill>
                <a:latin typeface="Ubuntu Mono"/>
              </a:rPr>
              <a:t>, </a:t>
            </a:r>
            <a:r>
              <a:rPr lang="en-US" sz="1400" b="0" i="0" u="none" strike="noStrike" baseline="0" dirty="0" err="1">
                <a:solidFill>
                  <a:srgbClr val="7030A0"/>
                </a:solidFill>
                <a:latin typeface="Ubuntu Mono"/>
              </a:rPr>
              <a:t>CostCalculation</a:t>
            </a:r>
            <a:r>
              <a:rPr lang="el-GR" sz="1400" b="0" i="0" u="none" strike="noStrike" baseline="0" dirty="0">
                <a:solidFill>
                  <a:srgbClr val="7030A0"/>
                </a:solidFill>
                <a:latin typeface="Ubuntu Mono"/>
              </a:rPr>
              <a:t> </a:t>
            </a:r>
            <a:r>
              <a:rPr lang="en-US" sz="14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lang="el-GR" sz="14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Αρχική </a:t>
            </a:r>
            <a:r>
              <a:rPr lang="el-GR" sz="1400" dirty="0">
                <a:solidFill>
                  <a:srgbClr val="FF0000"/>
                </a:solidFill>
                <a:latin typeface="Times New Roman" panose="02020603050405020304" pitchFamily="18" charset="0"/>
              </a:rPr>
              <a:t>και τελική </a:t>
            </a:r>
            <a:r>
              <a:rPr lang="el-GR" sz="14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έκδοση).</a:t>
            </a:r>
            <a:endParaRPr lang="el-GR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l-GR" sz="1400" b="1" dirty="0"/>
          </a:p>
        </p:txBody>
      </p:sp>
    </p:spTree>
    <p:extLst>
      <p:ext uri="{BB962C8B-B14F-4D97-AF65-F5344CB8AC3E}">
        <p14:creationId xmlns:p14="http://schemas.microsoft.com/office/powerpoint/2010/main" val="3097420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B69DE30-E42A-42CF-960B-07BFA5D010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361503" y="2978071"/>
            <a:ext cx="4682836" cy="2898624"/>
          </a:xfrm>
          <a:prstGeom prst="rect">
            <a:avLst/>
          </a:prstGeom>
        </p:spPr>
      </p:pic>
      <p:pic>
        <p:nvPicPr>
          <p:cNvPr id="25" name="Εικόνα 24">
            <a:extLst>
              <a:ext uri="{FF2B5EF4-FFF2-40B4-BE49-F238E27FC236}">
                <a16:creationId xmlns:a16="http://schemas.microsoft.com/office/drawing/2014/main" id="{5E6E7CAC-DB59-4C2B-AC44-151C03A68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9" y="4421311"/>
            <a:ext cx="793467" cy="686441"/>
          </a:xfrm>
          <a:prstGeom prst="rect">
            <a:avLst/>
          </a:prstGeom>
        </p:spPr>
      </p:pic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731AA060-0C0E-45BF-8B55-F1C545D41C1D}"/>
              </a:ext>
            </a:extLst>
          </p:cNvPr>
          <p:cNvSpPr/>
          <p:nvPr/>
        </p:nvSpPr>
        <p:spPr>
          <a:xfrm>
            <a:off x="0" y="424873"/>
            <a:ext cx="12185843" cy="201424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  <a:alpha val="2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4D3C3C5A-3C89-4A65-9D6F-63C81A3B56D1}"/>
              </a:ext>
            </a:extLst>
          </p:cNvPr>
          <p:cNvSpPr/>
          <p:nvPr/>
        </p:nvSpPr>
        <p:spPr>
          <a:xfrm>
            <a:off x="0" y="0"/>
            <a:ext cx="581891" cy="6858000"/>
          </a:xfrm>
          <a:prstGeom prst="rect">
            <a:avLst/>
          </a:prstGeom>
          <a:gradFill>
            <a:gsLst>
              <a:gs pos="90000">
                <a:srgbClr val="FF0000"/>
              </a:gs>
              <a:gs pos="32000">
                <a:schemeClr val="accent2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6286ACFC-DE43-47BF-9B10-4EEA54879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031" y="0"/>
            <a:ext cx="1151467" cy="1141697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181C1833-33FB-46F1-94C5-1B87C523B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32" y="5714999"/>
            <a:ext cx="922867" cy="9228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8DF178-E1CF-4862-9199-418360A1FC72}"/>
              </a:ext>
            </a:extLst>
          </p:cNvPr>
          <p:cNvSpPr txBox="1"/>
          <p:nvPr/>
        </p:nvSpPr>
        <p:spPr>
          <a:xfrm>
            <a:off x="4261042" y="349298"/>
            <a:ext cx="48213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To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l-GR" sz="12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Blockchain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στο σχεδιασμό δρομολογίων  για την μεταφορά μαθητών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8A3E4011-65DF-481F-B3AC-422CE14FBA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991" y="1141697"/>
            <a:ext cx="11674852" cy="29202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1C3C74-BCEF-4FBE-A9AF-9BCE8417819D}"/>
              </a:ext>
            </a:extLst>
          </p:cNvPr>
          <p:cNvSpPr txBox="1"/>
          <p:nvPr/>
        </p:nvSpPr>
        <p:spPr>
          <a:xfrm>
            <a:off x="7111999" y="3684601"/>
            <a:ext cx="1430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400" dirty="0"/>
              <a:t>Κλιμάκωση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787D34-E861-43E7-A686-A0C4B000D355}"/>
              </a:ext>
            </a:extLst>
          </p:cNvPr>
          <p:cNvSpPr txBox="1"/>
          <p:nvPr/>
        </p:nvSpPr>
        <p:spPr>
          <a:xfrm>
            <a:off x="8453967" y="3684600"/>
            <a:ext cx="218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400" dirty="0"/>
              <a:t>Τεχνικά Προβλήματα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C4BD72-A976-44A5-A8A0-65A80376CCE1}"/>
              </a:ext>
            </a:extLst>
          </p:cNvPr>
          <p:cNvSpPr txBox="1"/>
          <p:nvPr/>
        </p:nvSpPr>
        <p:spPr>
          <a:xfrm>
            <a:off x="2083493" y="4601141"/>
            <a:ext cx="5124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Κίνδυνοι και Πώς τους Αντιμετωπίζει το </a:t>
            </a:r>
            <a:r>
              <a:rPr lang="el-GR" b="1" dirty="0" err="1">
                <a:solidFill>
                  <a:schemeClr val="accent1">
                    <a:lumMod val="75000"/>
                  </a:schemeClr>
                </a:solidFill>
              </a:rPr>
              <a:t>Blockchain</a:t>
            </a:r>
            <a:endParaRPr lang="el-G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09832D-4512-4FBE-88AA-B18435A599B4}"/>
              </a:ext>
            </a:extLst>
          </p:cNvPr>
          <p:cNvSpPr txBox="1"/>
          <p:nvPr/>
        </p:nvSpPr>
        <p:spPr>
          <a:xfrm>
            <a:off x="749567" y="5367713"/>
            <a:ext cx="2149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l-GR" sz="1400" dirty="0"/>
              <a:t> Αλλοίωση Δεδομένων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D24203-B588-4A02-A7D6-54FFAADB21FA}"/>
              </a:ext>
            </a:extLst>
          </p:cNvPr>
          <p:cNvSpPr txBox="1"/>
          <p:nvPr/>
        </p:nvSpPr>
        <p:spPr>
          <a:xfrm>
            <a:off x="3066300" y="5367711"/>
            <a:ext cx="3158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l-GR" sz="1400" dirty="0"/>
              <a:t>Ασφάλεια και Απόρρητο Δεδομένων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55AF6E-CEA8-48FC-88D7-A8BD65CAF92F}"/>
              </a:ext>
            </a:extLst>
          </p:cNvPr>
          <p:cNvSpPr txBox="1"/>
          <p:nvPr/>
        </p:nvSpPr>
        <p:spPr>
          <a:xfrm>
            <a:off x="6392942" y="5359858"/>
            <a:ext cx="24160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l-GR" sz="1400" dirty="0"/>
              <a:t>Απάτη και Κατάχρηση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257BB1-A871-43C9-AB28-B2293EB508DF}"/>
              </a:ext>
            </a:extLst>
          </p:cNvPr>
          <p:cNvSpPr txBox="1"/>
          <p:nvPr/>
        </p:nvSpPr>
        <p:spPr>
          <a:xfrm>
            <a:off x="8765692" y="5359857"/>
            <a:ext cx="2787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l-GR" sz="1400" dirty="0"/>
              <a:t>Αποτυχία Συστήματος</a:t>
            </a:r>
          </a:p>
        </p:txBody>
      </p:sp>
    </p:spTree>
    <p:extLst>
      <p:ext uri="{BB962C8B-B14F-4D97-AF65-F5344CB8AC3E}">
        <p14:creationId xmlns:p14="http://schemas.microsoft.com/office/powerpoint/2010/main" val="2304554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pattFill prst="pct5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B69DE30-E42A-42CF-960B-07BFA5D010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92106" y="3067270"/>
            <a:ext cx="4682836" cy="2898624"/>
          </a:xfrm>
          <a:prstGeom prst="rect">
            <a:avLst/>
          </a:prstGeom>
        </p:spPr>
      </p:pic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731AA060-0C0E-45BF-8B55-F1C545D41C1D}"/>
              </a:ext>
            </a:extLst>
          </p:cNvPr>
          <p:cNvSpPr/>
          <p:nvPr/>
        </p:nvSpPr>
        <p:spPr>
          <a:xfrm>
            <a:off x="0" y="424873"/>
            <a:ext cx="12185843" cy="201424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  <a:alpha val="2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4D3C3C5A-3C89-4A65-9D6F-63C81A3B56D1}"/>
              </a:ext>
            </a:extLst>
          </p:cNvPr>
          <p:cNvSpPr/>
          <p:nvPr/>
        </p:nvSpPr>
        <p:spPr>
          <a:xfrm>
            <a:off x="0" y="0"/>
            <a:ext cx="581891" cy="6858000"/>
          </a:xfrm>
          <a:prstGeom prst="rect">
            <a:avLst/>
          </a:prstGeom>
          <a:gradFill>
            <a:gsLst>
              <a:gs pos="90000">
                <a:srgbClr val="FF0000"/>
              </a:gs>
              <a:gs pos="32000">
                <a:schemeClr val="accent2">
                  <a:lumMod val="45000"/>
                  <a:lumOff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6286ACFC-DE43-47BF-9B10-4EEA54879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031" y="0"/>
            <a:ext cx="1151467" cy="1141697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181C1833-33FB-46F1-94C5-1B87C523B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332" y="5714999"/>
            <a:ext cx="922867" cy="9228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8DF178-E1CF-4862-9199-418360A1FC72}"/>
              </a:ext>
            </a:extLst>
          </p:cNvPr>
          <p:cNvSpPr txBox="1"/>
          <p:nvPr/>
        </p:nvSpPr>
        <p:spPr>
          <a:xfrm>
            <a:off x="4261042" y="349298"/>
            <a:ext cx="48213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To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l-GR" sz="12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Blockchain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l-GR" sz="1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στο σχεδιασμό δρομολογίων  για την μεταφορά μαθητών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E2548-AEB2-D571-5A6E-769F6631B0DB}"/>
              </a:ext>
            </a:extLst>
          </p:cNvPr>
          <p:cNvSpPr txBox="1"/>
          <p:nvPr/>
        </p:nvSpPr>
        <p:spPr>
          <a:xfrm>
            <a:off x="864000" y="6480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Ενδεικτική εκτίμηση κόστους</a:t>
            </a:r>
            <a:endParaRPr lang="en-GB" sz="2000" dirty="0"/>
          </a:p>
        </p:txBody>
      </p:sp>
      <p:grpSp>
        <p:nvGrpSpPr>
          <p:cNvPr id="11" name="Ομάδα 10">
            <a:extLst>
              <a:ext uri="{FF2B5EF4-FFF2-40B4-BE49-F238E27FC236}">
                <a16:creationId xmlns:a16="http://schemas.microsoft.com/office/drawing/2014/main" id="{D68A0EC2-CDCB-8097-A5AC-BF0AF957A633}"/>
              </a:ext>
            </a:extLst>
          </p:cNvPr>
          <p:cNvGrpSpPr/>
          <p:nvPr/>
        </p:nvGrpSpPr>
        <p:grpSpPr>
          <a:xfrm>
            <a:off x="885726" y="1070524"/>
            <a:ext cx="5979262" cy="2707612"/>
            <a:chOff x="885726" y="1554619"/>
            <a:chExt cx="5979262" cy="2613969"/>
          </a:xfrm>
        </p:grpSpPr>
        <p:pic>
          <p:nvPicPr>
            <p:cNvPr id="4" name="Εικόνα 3">
              <a:extLst>
                <a:ext uri="{FF2B5EF4-FFF2-40B4-BE49-F238E27FC236}">
                  <a16:creationId xmlns:a16="http://schemas.microsoft.com/office/drawing/2014/main" id="{A10C091B-895B-9179-272F-305F93301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27" y="1762246"/>
              <a:ext cx="5979261" cy="240634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544982-7D58-64DC-EA4C-0480D59CFDEA}"/>
                </a:ext>
              </a:extLst>
            </p:cNvPr>
            <p:cNvSpPr txBox="1"/>
            <p:nvPr/>
          </p:nvSpPr>
          <p:spPr>
            <a:xfrm>
              <a:off x="885726" y="1554619"/>
              <a:ext cx="597926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l-GR" sz="1400" b="1" kern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Ισοτιμία του </a:t>
              </a:r>
              <a:r>
                <a:rPr lang="en-US" sz="1400" b="1" kern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ETH </a:t>
              </a:r>
              <a:r>
                <a:rPr lang="el-GR" sz="1400" b="1" kern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σε βάθος 1 χρόνου</a:t>
              </a:r>
              <a:endParaRPr lang="en-GB" sz="1400" b="1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3B8A487-138B-35A8-5C3A-60BA6C4DC8CA}"/>
              </a:ext>
            </a:extLst>
          </p:cNvPr>
          <p:cNvSpPr txBox="1"/>
          <p:nvPr/>
        </p:nvSpPr>
        <p:spPr>
          <a:xfrm>
            <a:off x="6485707" y="2108353"/>
            <a:ext cx="247623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Διακύμανση σε βάθος 1 έτους</a:t>
            </a:r>
          </a:p>
          <a:p>
            <a:pPr>
              <a:tabLst>
                <a:tab pos="447675" algn="l"/>
              </a:tabLst>
            </a:pPr>
            <a:r>
              <a:rPr lang="el-GR" sz="1400" kern="0" dirty="0">
                <a:effectLst/>
                <a:highlight>
                  <a:srgbClr val="A9D18E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Από	1433.33€ στις 11/9/2023</a:t>
            </a:r>
          </a:p>
          <a:p>
            <a:pPr>
              <a:tabLst>
                <a:tab pos="447675" algn="l"/>
              </a:tabLst>
            </a:pPr>
            <a:r>
              <a:rPr lang="el-GR" sz="1400" kern="0" dirty="0">
                <a:effectLst/>
                <a:highlight>
                  <a:srgbClr val="FF9999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Ως 	3691.09€ στις 11/3/2024</a:t>
            </a:r>
            <a:endParaRPr lang="en-GB" sz="1400" dirty="0">
              <a:highlight>
                <a:srgbClr val="FF9999"/>
              </a:highlight>
            </a:endParaRPr>
          </a:p>
        </p:txBody>
      </p:sp>
      <p:graphicFrame>
        <p:nvGraphicFramePr>
          <p:cNvPr id="15" name="Πίνακας 14">
            <a:extLst>
              <a:ext uri="{FF2B5EF4-FFF2-40B4-BE49-F238E27FC236}">
                <a16:creationId xmlns:a16="http://schemas.microsoft.com/office/drawing/2014/main" id="{5EAB09D7-7849-71EB-2298-F8895A71A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326916"/>
              </p:ext>
            </p:extLst>
          </p:nvPr>
        </p:nvGraphicFramePr>
        <p:xfrm>
          <a:off x="9024576" y="2274733"/>
          <a:ext cx="2898624" cy="1407989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576704">
                  <a:extLst>
                    <a:ext uri="{9D8B030D-6E8A-4147-A177-3AD203B41FA5}">
                      <a16:colId xmlns:a16="http://schemas.microsoft.com/office/drawing/2014/main" val="2497302631"/>
                    </a:ext>
                  </a:extLst>
                </a:gridCol>
                <a:gridCol w="1321920">
                  <a:extLst>
                    <a:ext uri="{9D8B030D-6E8A-4147-A177-3AD203B41FA5}">
                      <a16:colId xmlns:a16="http://schemas.microsoft.com/office/drawing/2014/main" val="1473331475"/>
                    </a:ext>
                  </a:extLst>
                </a:gridCol>
              </a:tblGrid>
              <a:tr h="205252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l-GR" sz="1400" b="1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Διακύμανση την 22/6/2024</a:t>
                      </a:r>
                      <a:endParaRPr lang="en-GB" sz="14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20113"/>
                  </a:ext>
                </a:extLst>
              </a:tr>
              <a:tr h="1791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l-GR" sz="1200" b="1" kern="100" dirty="0" err="1">
                          <a:solidFill>
                            <a:schemeClr val="tx1"/>
                          </a:solidFill>
                          <a:effectLst/>
                        </a:rPr>
                        <a:t>Ωρα</a:t>
                      </a:r>
                      <a:endParaRPr lang="en-GB" sz="12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l-GR" sz="1200" b="1" kern="100" dirty="0">
                          <a:solidFill>
                            <a:schemeClr val="tx1"/>
                          </a:solidFill>
                          <a:effectLst/>
                        </a:rPr>
                        <a:t>Τιμή</a:t>
                      </a:r>
                      <a:endParaRPr lang="en-GB" sz="12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847124"/>
                  </a:ext>
                </a:extLst>
              </a:tr>
              <a:tr h="1791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l-GR" sz="1200" kern="100" dirty="0">
                          <a:effectLst/>
                        </a:rPr>
                        <a:t>20:59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l-GR" sz="1200" kern="100" dirty="0">
                          <a:effectLst/>
                        </a:rPr>
                        <a:t>3496.76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251733"/>
                  </a:ext>
                </a:extLst>
              </a:tr>
              <a:tr h="1791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l-GR" sz="1200" kern="100" dirty="0">
                          <a:effectLst/>
                        </a:rPr>
                        <a:t>20:50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l-GR" sz="1200" kern="100" dirty="0">
                          <a:effectLst/>
                        </a:rPr>
                        <a:t>3499.71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855966"/>
                  </a:ext>
                </a:extLst>
              </a:tr>
              <a:tr h="1791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l-GR" sz="1200" kern="100" dirty="0">
                          <a:effectLst/>
                        </a:rPr>
                        <a:t>15:36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l-GR" sz="1200" kern="100" dirty="0">
                          <a:effectLst/>
                        </a:rPr>
                        <a:t>3260.35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783437"/>
                  </a:ext>
                </a:extLst>
              </a:tr>
              <a:tr h="1791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l-GR" sz="1200" kern="100" dirty="0">
                          <a:effectLst/>
                        </a:rPr>
                        <a:t>16:19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l-GR" sz="1200" kern="100" dirty="0">
                          <a:effectLst/>
                        </a:rPr>
                        <a:t>3493.50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246941"/>
                  </a:ext>
                </a:extLst>
              </a:tr>
              <a:tr h="1791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l-GR" sz="1200" kern="100" dirty="0">
                          <a:effectLst/>
                        </a:rPr>
                        <a:t>16:41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</a:pPr>
                      <a:r>
                        <a:rPr lang="el-GR" sz="1200" kern="100" dirty="0">
                          <a:effectLst/>
                        </a:rPr>
                        <a:t>3497.67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85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BFEE311-C818-1B1B-2E6E-E164590A62EE}"/>
              </a:ext>
            </a:extLst>
          </p:cNvPr>
          <p:cNvSpPr txBox="1"/>
          <p:nvPr/>
        </p:nvSpPr>
        <p:spPr>
          <a:xfrm>
            <a:off x="3983310" y="3566044"/>
            <a:ext cx="54390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Κόστος εκτέλεσης των </a:t>
            </a:r>
            <a:r>
              <a:rPr lang="en-US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smart contracts</a:t>
            </a:r>
            <a:endParaRPr lang="en-GB" sz="1600" dirty="0"/>
          </a:p>
        </p:txBody>
      </p:sp>
      <p:sp>
        <p:nvSpPr>
          <p:cNvPr id="22" name="Ορθογώνιο: Στρογγύλεμα γωνιών 21">
            <a:extLst>
              <a:ext uri="{FF2B5EF4-FFF2-40B4-BE49-F238E27FC236}">
                <a16:creationId xmlns:a16="http://schemas.microsoft.com/office/drawing/2014/main" id="{5F17F8CD-969D-DC21-B7F0-DD1A7634FE96}"/>
              </a:ext>
            </a:extLst>
          </p:cNvPr>
          <p:cNvSpPr/>
          <p:nvPr/>
        </p:nvSpPr>
        <p:spPr>
          <a:xfrm>
            <a:off x="667124" y="3960000"/>
            <a:ext cx="11341846" cy="1548867"/>
          </a:xfrm>
          <a:prstGeom prst="roundRect">
            <a:avLst>
              <a:gd name="adj" fmla="val 6653"/>
            </a:avLst>
          </a:prstGeom>
          <a:solidFill>
            <a:schemeClr val="bg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3CCD19-411E-59DB-6F7C-064E42C87654}"/>
              </a:ext>
            </a:extLst>
          </p:cNvPr>
          <p:cNvSpPr txBox="1"/>
          <p:nvPr/>
        </p:nvSpPr>
        <p:spPr>
          <a:xfrm>
            <a:off x="829892" y="4032000"/>
            <a:ext cx="5266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Εκτέλεση της συνάρτησης </a:t>
            </a:r>
            <a:r>
              <a:rPr lang="el-GR" sz="1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setSyntelestisKlisis</a:t>
            </a:r>
            <a:endParaRPr lang="en-GB" sz="1400" b="1" dirty="0"/>
          </a:p>
        </p:txBody>
      </p:sp>
      <p:graphicFrame>
        <p:nvGraphicFramePr>
          <p:cNvPr id="21" name="Πίνακας 20">
            <a:extLst>
              <a:ext uri="{FF2B5EF4-FFF2-40B4-BE49-F238E27FC236}">
                <a16:creationId xmlns:a16="http://schemas.microsoft.com/office/drawing/2014/main" id="{A8890B95-D0E7-F9D0-0D8C-11D2A3CED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372395"/>
              </p:ext>
            </p:extLst>
          </p:nvPr>
        </p:nvGraphicFramePr>
        <p:xfrm>
          <a:off x="829892" y="4356000"/>
          <a:ext cx="5260880" cy="10080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04032">
                  <a:extLst>
                    <a:ext uri="{9D8B030D-6E8A-4147-A177-3AD203B41FA5}">
                      <a16:colId xmlns:a16="http://schemas.microsoft.com/office/drawing/2014/main" val="1125562851"/>
                    </a:ext>
                  </a:extLst>
                </a:gridCol>
                <a:gridCol w="1013012">
                  <a:extLst>
                    <a:ext uri="{9D8B030D-6E8A-4147-A177-3AD203B41FA5}">
                      <a16:colId xmlns:a16="http://schemas.microsoft.com/office/drawing/2014/main" val="731247349"/>
                    </a:ext>
                  </a:extLst>
                </a:gridCol>
                <a:gridCol w="1604682">
                  <a:extLst>
                    <a:ext uri="{9D8B030D-6E8A-4147-A177-3AD203B41FA5}">
                      <a16:colId xmlns:a16="http://schemas.microsoft.com/office/drawing/2014/main" val="3204184509"/>
                    </a:ext>
                  </a:extLst>
                </a:gridCol>
                <a:gridCol w="1739154">
                  <a:extLst>
                    <a:ext uri="{9D8B030D-6E8A-4147-A177-3AD203B41FA5}">
                      <a16:colId xmlns:a16="http://schemas.microsoft.com/office/drawing/2014/main" val="1426703424"/>
                    </a:ext>
                  </a:extLst>
                </a:gridCol>
              </a:tblGrid>
              <a:tr h="1992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Ημερομηνία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GAS (GWEI)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l-GR" sz="1000" kern="100" dirty="0" err="1">
                          <a:effectLst/>
                        </a:rPr>
                        <a:t>Transaction</a:t>
                      </a:r>
                      <a:r>
                        <a:rPr lang="el-GR" sz="1000" kern="100" dirty="0">
                          <a:effectLst/>
                        </a:rPr>
                        <a:t> </a:t>
                      </a:r>
                      <a:r>
                        <a:rPr lang="el-GR" sz="1000" kern="100" dirty="0" err="1">
                          <a:effectLst/>
                        </a:rPr>
                        <a:t>Fee</a:t>
                      </a:r>
                      <a:r>
                        <a:rPr lang="el-GR" sz="1000" kern="100" dirty="0">
                          <a:effectLst/>
                        </a:rPr>
                        <a:t> (ETH)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l-GR" sz="1000" kern="100" dirty="0" err="1">
                          <a:effectLst/>
                        </a:rPr>
                        <a:t>Total</a:t>
                      </a:r>
                      <a:r>
                        <a:rPr lang="el-GR" sz="1000" kern="100" dirty="0">
                          <a:effectLst/>
                        </a:rPr>
                        <a:t> </a:t>
                      </a:r>
                      <a:r>
                        <a:rPr lang="el-GR" sz="1000" kern="100" dirty="0" err="1">
                          <a:effectLst/>
                        </a:rPr>
                        <a:t>Fee</a:t>
                      </a:r>
                      <a:r>
                        <a:rPr lang="el-GR" sz="1000" kern="100" dirty="0">
                          <a:effectLst/>
                        </a:rPr>
                        <a:t> (ETH)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61183"/>
                  </a:ext>
                </a:extLst>
              </a:tr>
              <a:tr h="210889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7/6 12:42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7,949016887</a:t>
                      </a:r>
                      <a:endParaRPr lang="en-GB" sz="14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0,000350639083902457</a:t>
                      </a:r>
                      <a:endParaRPr lang="en-GB" sz="14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0,000350647032919344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44065199"/>
                  </a:ext>
                </a:extLst>
              </a:tr>
              <a:tr h="199278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7/6 13:34</a:t>
                      </a:r>
                      <a:endParaRPr lang="en-GB" sz="14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46,931745352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0,001136264486717270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0,001136311418462620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207630"/>
                  </a:ext>
                </a:extLst>
              </a:tr>
              <a:tr h="199278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11/6 20:43</a:t>
                      </a:r>
                      <a:endParaRPr lang="en-GB" sz="14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45,444522608</a:t>
                      </a:r>
                      <a:endParaRPr lang="en-GB" sz="14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0,001100257336862280</a:t>
                      </a:r>
                      <a:endParaRPr lang="en-GB" sz="14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0,001100302781384890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63337782"/>
                  </a:ext>
                </a:extLst>
              </a:tr>
              <a:tr h="199278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21/6 22:03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2,752732889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0,000066646415975579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0,000066649168708468</a:t>
                      </a:r>
                      <a:endParaRPr lang="en-GB" sz="1400" kern="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71923"/>
                  </a:ext>
                </a:extLst>
              </a:tr>
            </a:tbl>
          </a:graphicData>
        </a:graphic>
      </p:graphicFrame>
      <p:graphicFrame>
        <p:nvGraphicFramePr>
          <p:cNvPr id="23" name="Πίνακας 22">
            <a:extLst>
              <a:ext uri="{FF2B5EF4-FFF2-40B4-BE49-F238E27FC236}">
                <a16:creationId xmlns:a16="http://schemas.microsoft.com/office/drawing/2014/main" id="{84E0810F-6489-8E68-147E-9BEF2411C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640949"/>
              </p:ext>
            </p:extLst>
          </p:nvPr>
        </p:nvGraphicFramePr>
        <p:xfrm>
          <a:off x="6192000" y="4356000"/>
          <a:ext cx="5731741" cy="1008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88305">
                  <a:extLst>
                    <a:ext uri="{9D8B030D-6E8A-4147-A177-3AD203B41FA5}">
                      <a16:colId xmlns:a16="http://schemas.microsoft.com/office/drawing/2014/main" val="1555516632"/>
                    </a:ext>
                  </a:extLst>
                </a:gridCol>
                <a:gridCol w="1065302">
                  <a:extLst>
                    <a:ext uri="{9D8B030D-6E8A-4147-A177-3AD203B41FA5}">
                      <a16:colId xmlns:a16="http://schemas.microsoft.com/office/drawing/2014/main" val="438352460"/>
                    </a:ext>
                  </a:extLst>
                </a:gridCol>
                <a:gridCol w="1217032">
                  <a:extLst>
                    <a:ext uri="{9D8B030D-6E8A-4147-A177-3AD203B41FA5}">
                      <a16:colId xmlns:a16="http://schemas.microsoft.com/office/drawing/2014/main" val="1405646899"/>
                    </a:ext>
                  </a:extLst>
                </a:gridCol>
                <a:gridCol w="1180551">
                  <a:extLst>
                    <a:ext uri="{9D8B030D-6E8A-4147-A177-3AD203B41FA5}">
                      <a16:colId xmlns:a16="http://schemas.microsoft.com/office/drawing/2014/main" val="4096017248"/>
                    </a:ext>
                  </a:extLst>
                </a:gridCol>
                <a:gridCol w="1180551">
                  <a:extLst>
                    <a:ext uri="{9D8B030D-6E8A-4147-A177-3AD203B41FA5}">
                      <a16:colId xmlns:a16="http://schemas.microsoft.com/office/drawing/2014/main" val="1806194700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20:59</a:t>
                      </a:r>
                      <a:endParaRPr lang="en-GB" sz="1000" kern="100" dirty="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20:50</a:t>
                      </a:r>
                      <a:endParaRPr lang="en-GB" sz="1000" kern="100" dirty="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15:36</a:t>
                      </a:r>
                      <a:endParaRPr lang="en-GB" sz="1000" kern="100" dirty="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16:19</a:t>
                      </a:r>
                      <a:endParaRPr lang="en-GB" sz="1000" kern="100" dirty="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16:41</a:t>
                      </a:r>
                      <a:endParaRPr lang="en-GB" sz="1000" kern="100" dirty="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067320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24.693,81 € </a:t>
                      </a:r>
                      <a:endParaRPr lang="en-GB" sz="1000" kern="100" dirty="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26.459,68 € </a:t>
                      </a:r>
                      <a:endParaRPr lang="en-GB" sz="1000" kern="10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26.459,68 € </a:t>
                      </a:r>
                      <a:endParaRPr lang="en-GB" sz="1000" kern="10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26.491,27 € </a:t>
                      </a:r>
                      <a:endParaRPr lang="en-GB" sz="1000" kern="10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26.506,72 € </a:t>
                      </a:r>
                      <a:endParaRPr lang="en-GB" sz="1000" kern="10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46912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80.023,10 € </a:t>
                      </a:r>
                      <a:endParaRPr lang="en-GB" sz="1000" kern="10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85.745,61 € </a:t>
                      </a:r>
                      <a:endParaRPr lang="en-GB" sz="1000" kern="100" dirty="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85.745,61 € </a:t>
                      </a:r>
                      <a:endParaRPr lang="en-GB" sz="1000" kern="100" dirty="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85.847,95 € </a:t>
                      </a:r>
                      <a:endParaRPr lang="en-GB" sz="1000" kern="10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85.898,03 € </a:t>
                      </a:r>
                      <a:endParaRPr lang="en-GB" sz="1000" kern="100" dirty="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38325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77.487,24 € </a:t>
                      </a:r>
                      <a:endParaRPr lang="en-GB" sz="1000" kern="100" dirty="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83.028,41 € </a:t>
                      </a:r>
                      <a:endParaRPr lang="en-GB" sz="1000" kern="100" dirty="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83.028,41 € </a:t>
                      </a:r>
                      <a:endParaRPr lang="en-GB" sz="1000" kern="10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83.127,51 € </a:t>
                      </a:r>
                      <a:endParaRPr lang="en-GB" sz="1000" kern="10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83.176,00 € </a:t>
                      </a:r>
                      <a:endParaRPr lang="en-GB" sz="1000" kern="100" dirty="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008131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4.693,67 € </a:t>
                      </a:r>
                      <a:endParaRPr lang="en-GB" sz="1000" kern="100" dirty="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5.029,32 € </a:t>
                      </a:r>
                      <a:endParaRPr lang="en-GB" sz="1000" kern="100" dirty="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5.029,32 € </a:t>
                      </a:r>
                      <a:endParaRPr lang="en-GB" sz="1000" kern="100" dirty="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5.035,32 € </a:t>
                      </a:r>
                      <a:endParaRPr lang="en-GB" sz="1000" kern="100" dirty="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5.038,26 € </a:t>
                      </a:r>
                      <a:endParaRPr lang="en-GB" sz="1000" kern="100" dirty="0"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416788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ED1FDF9-FE13-B94E-EB49-EFE874EB97B6}"/>
              </a:ext>
            </a:extLst>
          </p:cNvPr>
          <p:cNvSpPr txBox="1"/>
          <p:nvPr/>
        </p:nvSpPr>
        <p:spPr>
          <a:xfrm>
            <a:off x="6192000" y="4032000"/>
            <a:ext cx="5731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Αναγωγή σε ετήσιο κόστος για 54 Περιφέρειες με 400 υπολογι</a:t>
            </a:r>
            <a:r>
              <a:rPr lang="el-GR" sz="14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σμούς</a:t>
            </a:r>
            <a:endParaRPr lang="en-GB" sz="1400" b="1" dirty="0"/>
          </a:p>
        </p:txBody>
      </p:sp>
      <p:sp>
        <p:nvSpPr>
          <p:cNvPr id="28" name="Ορθογώνιο: Στρογγύλεμα γωνιών 27">
            <a:extLst>
              <a:ext uri="{FF2B5EF4-FFF2-40B4-BE49-F238E27FC236}">
                <a16:creationId xmlns:a16="http://schemas.microsoft.com/office/drawing/2014/main" id="{F71D2406-DCCA-50CD-BA3D-C392073DAC92}"/>
              </a:ext>
            </a:extLst>
          </p:cNvPr>
          <p:cNvSpPr/>
          <p:nvPr/>
        </p:nvSpPr>
        <p:spPr>
          <a:xfrm>
            <a:off x="667124" y="3960000"/>
            <a:ext cx="11341846" cy="2222945"/>
          </a:xfrm>
          <a:prstGeom prst="roundRect">
            <a:avLst>
              <a:gd name="adj" fmla="val 4082"/>
            </a:avLst>
          </a:prstGeom>
          <a:solidFill>
            <a:schemeClr val="bg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0320C7-DB22-BDCE-7E07-02C1C97974BF}"/>
              </a:ext>
            </a:extLst>
          </p:cNvPr>
          <p:cNvSpPr txBox="1"/>
          <p:nvPr/>
        </p:nvSpPr>
        <p:spPr>
          <a:xfrm>
            <a:off x="829892" y="4032000"/>
            <a:ext cx="5260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l-GR"/>
            </a:defPPr>
            <a:lvl1pPr>
              <a:defRPr sz="14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</a:defRPr>
            </a:lvl1pPr>
          </a:lstStyle>
          <a:p>
            <a:pPr marL="0" lvl="2"/>
            <a:r>
              <a:rPr 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Εκτέλεση της συνάρτησης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CostCalculation</a:t>
            </a:r>
            <a:endParaRPr lang="en-GB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A8DF21-E72A-4D74-E899-55C4B14F4C61}"/>
              </a:ext>
            </a:extLst>
          </p:cNvPr>
          <p:cNvSpPr txBox="1"/>
          <p:nvPr/>
        </p:nvSpPr>
        <p:spPr>
          <a:xfrm>
            <a:off x="6192000" y="4032000"/>
            <a:ext cx="5731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Αναγωγή σε ετήσιο κόστος για 54 Περιφέρειες με 400 υπολογι</a:t>
            </a:r>
            <a:r>
              <a:rPr lang="el-GR" sz="14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σμούς</a:t>
            </a:r>
            <a:endParaRPr lang="en-GB" sz="1400" b="1" dirty="0"/>
          </a:p>
        </p:txBody>
      </p:sp>
      <p:graphicFrame>
        <p:nvGraphicFramePr>
          <p:cNvPr id="29" name="Πίνακας 28">
            <a:extLst>
              <a:ext uri="{FF2B5EF4-FFF2-40B4-BE49-F238E27FC236}">
                <a16:creationId xmlns:a16="http://schemas.microsoft.com/office/drawing/2014/main" id="{372BE718-FA31-32E7-2858-81DF312DF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132072"/>
              </p:ext>
            </p:extLst>
          </p:nvPr>
        </p:nvGraphicFramePr>
        <p:xfrm>
          <a:off x="829893" y="4356000"/>
          <a:ext cx="5260881" cy="1623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82447">
                  <a:extLst>
                    <a:ext uri="{9D8B030D-6E8A-4147-A177-3AD203B41FA5}">
                      <a16:colId xmlns:a16="http://schemas.microsoft.com/office/drawing/2014/main" val="2396795644"/>
                    </a:ext>
                  </a:extLst>
                </a:gridCol>
                <a:gridCol w="1050394">
                  <a:extLst>
                    <a:ext uri="{9D8B030D-6E8A-4147-A177-3AD203B41FA5}">
                      <a16:colId xmlns:a16="http://schemas.microsoft.com/office/drawing/2014/main" val="3318141144"/>
                    </a:ext>
                  </a:extLst>
                </a:gridCol>
                <a:gridCol w="1614020">
                  <a:extLst>
                    <a:ext uri="{9D8B030D-6E8A-4147-A177-3AD203B41FA5}">
                      <a16:colId xmlns:a16="http://schemas.microsoft.com/office/drawing/2014/main" val="3572478046"/>
                    </a:ext>
                  </a:extLst>
                </a:gridCol>
                <a:gridCol w="1614020">
                  <a:extLst>
                    <a:ext uri="{9D8B030D-6E8A-4147-A177-3AD203B41FA5}">
                      <a16:colId xmlns:a16="http://schemas.microsoft.com/office/drawing/2014/main" val="1136974170"/>
                    </a:ext>
                  </a:extLst>
                </a:gridCol>
              </a:tblGrid>
              <a:tr h="2029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l-GR" sz="1000" b="1" i="0" kern="100" spc="0" baseline="0" dirty="0">
                          <a:effectLst/>
                          <a:latin typeface="+mn-lt"/>
                        </a:rPr>
                        <a:t>Ημερομηνία</a:t>
                      </a:r>
                      <a:endParaRPr lang="en-GB" sz="1400" b="1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l-GR" sz="1000" b="1" i="0" kern="100" spc="0" baseline="0" dirty="0">
                          <a:effectLst/>
                          <a:latin typeface="+mn-lt"/>
                        </a:rPr>
                        <a:t>GAS (GWEI)</a:t>
                      </a:r>
                      <a:endParaRPr lang="en-GB" sz="1400" b="1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l-GR" sz="1000" b="1" i="0" kern="100" spc="0" baseline="0" dirty="0" err="1">
                          <a:effectLst/>
                          <a:latin typeface="+mn-lt"/>
                        </a:rPr>
                        <a:t>Transaction</a:t>
                      </a:r>
                      <a:r>
                        <a:rPr lang="el-GR" sz="1000" b="1" i="0" kern="100" spc="0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l-GR" sz="1000" b="1" i="0" kern="100" spc="0" baseline="0" dirty="0" err="1">
                          <a:effectLst/>
                          <a:latin typeface="+mn-lt"/>
                        </a:rPr>
                        <a:t>Fee</a:t>
                      </a:r>
                      <a:r>
                        <a:rPr lang="el-GR" sz="1000" b="1" i="0" kern="100" spc="0" baseline="0" dirty="0">
                          <a:effectLst/>
                          <a:latin typeface="+mn-lt"/>
                        </a:rPr>
                        <a:t> (ETH)</a:t>
                      </a:r>
                      <a:endParaRPr lang="en-GB" sz="1400" b="1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l-GR" sz="1000" b="1" i="0" kern="100" spc="0" baseline="0" dirty="0" err="1">
                          <a:effectLst/>
                          <a:latin typeface="+mn-lt"/>
                        </a:rPr>
                        <a:t>Total</a:t>
                      </a:r>
                      <a:r>
                        <a:rPr lang="en-US" sz="1000" b="1" i="0" kern="100" spc="0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l-GR" sz="1000" b="1" i="0" kern="100" spc="0" baseline="0" dirty="0" err="1">
                          <a:effectLst/>
                          <a:latin typeface="+mn-lt"/>
                        </a:rPr>
                        <a:t>Fee</a:t>
                      </a:r>
                      <a:r>
                        <a:rPr lang="el-GR" sz="1000" b="1" i="0" kern="100" spc="0" baseline="0" dirty="0">
                          <a:effectLst/>
                          <a:latin typeface="+mn-lt"/>
                        </a:rPr>
                        <a:t> (ETH)</a:t>
                      </a:r>
                      <a:endParaRPr lang="en-GB" sz="1400" b="1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8715069"/>
                  </a:ext>
                </a:extLst>
              </a:tr>
              <a:tr h="20293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 dirty="0">
                          <a:effectLst/>
                          <a:latin typeface="+mn-lt"/>
                        </a:rPr>
                        <a:t>7/6/24 12:43</a:t>
                      </a:r>
                      <a:endParaRPr lang="en-GB" sz="1400" b="0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 dirty="0">
                          <a:effectLst/>
                          <a:latin typeface="+mn-lt"/>
                        </a:rPr>
                        <a:t>8,198779377</a:t>
                      </a:r>
                      <a:endParaRPr lang="en-GB" sz="1400" b="0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>
                          <a:effectLst/>
                          <a:latin typeface="+mn-lt"/>
                        </a:rPr>
                        <a:t>0,002925070319552910</a:t>
                      </a:r>
                      <a:endParaRPr lang="en-GB" sz="1400" b="0" i="0" kern="100" spc="0" baseline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 dirty="0">
                          <a:effectLst/>
                          <a:latin typeface="+mn-lt"/>
                        </a:rPr>
                        <a:t>0,002925078518332290</a:t>
                      </a:r>
                      <a:endParaRPr lang="en-GB" sz="1400" b="0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8534530"/>
                  </a:ext>
                </a:extLst>
              </a:tr>
              <a:tr h="20293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 dirty="0">
                          <a:effectLst/>
                          <a:latin typeface="+mn-lt"/>
                        </a:rPr>
                        <a:t>7/6/24 13:26</a:t>
                      </a:r>
                      <a:endParaRPr lang="en-GB" sz="1400" b="0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 dirty="0">
                          <a:effectLst/>
                          <a:latin typeface="+mn-lt"/>
                        </a:rPr>
                        <a:t>43,702218695</a:t>
                      </a:r>
                      <a:endParaRPr lang="en-GB" sz="1400" b="0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>
                          <a:effectLst/>
                          <a:latin typeface="+mn-lt"/>
                        </a:rPr>
                        <a:t>0,002806163164624640</a:t>
                      </a:r>
                      <a:endParaRPr lang="en-GB" sz="1400" b="0" i="0" kern="100" spc="0" baseline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 dirty="0">
                          <a:effectLst/>
                          <a:latin typeface="+mn-lt"/>
                        </a:rPr>
                        <a:t>0,002806206866843330</a:t>
                      </a:r>
                      <a:endParaRPr lang="en-GB" sz="1400" b="0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9575690"/>
                  </a:ext>
                </a:extLst>
              </a:tr>
              <a:tr h="20293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 dirty="0">
                          <a:effectLst/>
                          <a:latin typeface="+mn-lt"/>
                        </a:rPr>
                        <a:t>7/6/24 13:35</a:t>
                      </a:r>
                      <a:endParaRPr lang="en-GB" sz="1400" b="0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 dirty="0">
                          <a:effectLst/>
                          <a:latin typeface="+mn-lt"/>
                        </a:rPr>
                        <a:t>41,747089982</a:t>
                      </a:r>
                      <a:endParaRPr lang="en-GB" sz="1400" b="0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 dirty="0">
                          <a:effectLst/>
                          <a:latin typeface="+mn-lt"/>
                        </a:rPr>
                        <a:t>0,014892564650548800</a:t>
                      </a:r>
                      <a:endParaRPr lang="en-GB" sz="1400" b="0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>
                          <a:effectLst/>
                          <a:latin typeface="+mn-lt"/>
                        </a:rPr>
                        <a:t>0,014892606397638800</a:t>
                      </a:r>
                      <a:endParaRPr lang="en-GB" sz="1400" b="0" i="0" kern="100" spc="0" baseline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8484769"/>
                  </a:ext>
                </a:extLst>
              </a:tr>
              <a:tr h="20293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 dirty="0">
                          <a:effectLst/>
                          <a:latin typeface="+mn-lt"/>
                        </a:rPr>
                        <a:t>11/6/24 20:44</a:t>
                      </a:r>
                      <a:endParaRPr lang="en-GB" sz="1400" b="0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 dirty="0">
                          <a:effectLst/>
                          <a:latin typeface="+mn-lt"/>
                        </a:rPr>
                        <a:t>52,355044562</a:t>
                      </a:r>
                      <a:endParaRPr lang="en-GB" sz="1400" b="0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 dirty="0">
                          <a:effectLst/>
                          <a:latin typeface="+mn-lt"/>
                        </a:rPr>
                        <a:t>0,018678656893340100</a:t>
                      </a:r>
                      <a:endParaRPr lang="en-GB" sz="1400" b="0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 dirty="0">
                          <a:effectLst/>
                          <a:latin typeface="+mn-lt"/>
                        </a:rPr>
                        <a:t>0,018678709248384700</a:t>
                      </a:r>
                      <a:endParaRPr lang="en-GB" sz="1400" b="0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3390155"/>
                  </a:ext>
                </a:extLst>
              </a:tr>
              <a:tr h="20293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 dirty="0">
                          <a:effectLst/>
                          <a:latin typeface="+mn-lt"/>
                        </a:rPr>
                        <a:t>11/6/24 20:53</a:t>
                      </a:r>
                      <a:endParaRPr lang="en-GB" sz="1400" b="0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 dirty="0">
                          <a:effectLst/>
                          <a:latin typeface="+mn-lt"/>
                        </a:rPr>
                        <a:t>61,064727203</a:t>
                      </a:r>
                      <a:endParaRPr lang="en-GB" sz="1400" b="0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 dirty="0">
                          <a:effectLst/>
                          <a:latin typeface="+mn-lt"/>
                        </a:rPr>
                        <a:t>0,003921027198431830</a:t>
                      </a:r>
                      <a:endParaRPr lang="en-GB" sz="1400" b="0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>
                          <a:effectLst/>
                          <a:latin typeface="+mn-lt"/>
                        </a:rPr>
                        <a:t>0,003921088263159030</a:t>
                      </a:r>
                      <a:endParaRPr lang="en-GB" sz="1400" b="0" i="0" kern="100" spc="0" baseline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4814208"/>
                  </a:ext>
                </a:extLst>
              </a:tr>
              <a:tr h="20293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 dirty="0">
                          <a:effectLst/>
                          <a:latin typeface="+mn-lt"/>
                        </a:rPr>
                        <a:t>11/6/24 20:54</a:t>
                      </a:r>
                      <a:endParaRPr lang="en-GB" sz="1400" b="0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 dirty="0">
                          <a:effectLst/>
                          <a:latin typeface="+mn-lt"/>
                        </a:rPr>
                        <a:t>61,083009577</a:t>
                      </a:r>
                      <a:endParaRPr lang="en-GB" sz="1400" b="0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 dirty="0">
                          <a:effectLst/>
                          <a:latin typeface="+mn-lt"/>
                        </a:rPr>
                        <a:t>0,021791791247661700</a:t>
                      </a:r>
                      <a:endParaRPr lang="en-GB" sz="1400" b="0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 dirty="0">
                          <a:effectLst/>
                          <a:latin typeface="+mn-lt"/>
                        </a:rPr>
                        <a:t>0,021791852330671300</a:t>
                      </a:r>
                      <a:endParaRPr lang="en-GB" sz="1400" b="0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550720"/>
                  </a:ext>
                </a:extLst>
              </a:tr>
              <a:tr h="20293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 dirty="0">
                          <a:effectLst/>
                          <a:latin typeface="+mn-lt"/>
                        </a:rPr>
                        <a:t>22/6/24 14:14</a:t>
                      </a:r>
                      <a:endParaRPr lang="en-GB" sz="1400" b="0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 dirty="0">
                          <a:effectLst/>
                          <a:latin typeface="+mn-lt"/>
                        </a:rPr>
                        <a:t>1,526279296</a:t>
                      </a:r>
                      <a:endParaRPr lang="en-GB" sz="1400" b="0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 dirty="0">
                          <a:effectLst/>
                          <a:latin typeface="+mn-lt"/>
                        </a:rPr>
                        <a:t>0,000544529138154624</a:t>
                      </a:r>
                      <a:endParaRPr lang="en-GB" sz="1400" b="0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0" i="0" kern="100" spc="0" baseline="0" dirty="0">
                          <a:effectLst/>
                          <a:latin typeface="+mn-lt"/>
                        </a:rPr>
                        <a:t>0,000544530664433920</a:t>
                      </a:r>
                      <a:endParaRPr lang="en-GB" sz="1400" b="0" i="0" kern="100" spc="0" baseline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051746"/>
                  </a:ext>
                </a:extLst>
              </a:tr>
            </a:tbl>
          </a:graphicData>
        </a:graphic>
      </p:graphicFrame>
      <p:graphicFrame>
        <p:nvGraphicFramePr>
          <p:cNvPr id="30" name="Πίνακας 29">
            <a:extLst>
              <a:ext uri="{FF2B5EF4-FFF2-40B4-BE49-F238E27FC236}">
                <a16:creationId xmlns:a16="http://schemas.microsoft.com/office/drawing/2014/main" id="{0E907D35-D3C7-ECDA-5A40-97F762FCA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78141"/>
              </p:ext>
            </p:extLst>
          </p:nvPr>
        </p:nvGraphicFramePr>
        <p:xfrm>
          <a:off x="6192000" y="4356000"/>
          <a:ext cx="5731739" cy="1623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94726">
                  <a:extLst>
                    <a:ext uri="{9D8B030D-6E8A-4147-A177-3AD203B41FA5}">
                      <a16:colId xmlns:a16="http://schemas.microsoft.com/office/drawing/2014/main" val="2876094637"/>
                    </a:ext>
                  </a:extLst>
                </a:gridCol>
                <a:gridCol w="1095363">
                  <a:extLst>
                    <a:ext uri="{9D8B030D-6E8A-4147-A177-3AD203B41FA5}">
                      <a16:colId xmlns:a16="http://schemas.microsoft.com/office/drawing/2014/main" val="1092817025"/>
                    </a:ext>
                  </a:extLst>
                </a:gridCol>
                <a:gridCol w="1180550">
                  <a:extLst>
                    <a:ext uri="{9D8B030D-6E8A-4147-A177-3AD203B41FA5}">
                      <a16:colId xmlns:a16="http://schemas.microsoft.com/office/drawing/2014/main" val="1760704301"/>
                    </a:ext>
                  </a:extLst>
                </a:gridCol>
                <a:gridCol w="1180550">
                  <a:extLst>
                    <a:ext uri="{9D8B030D-6E8A-4147-A177-3AD203B41FA5}">
                      <a16:colId xmlns:a16="http://schemas.microsoft.com/office/drawing/2014/main" val="4118544767"/>
                    </a:ext>
                  </a:extLst>
                </a:gridCol>
                <a:gridCol w="1180550">
                  <a:extLst>
                    <a:ext uri="{9D8B030D-6E8A-4147-A177-3AD203B41FA5}">
                      <a16:colId xmlns:a16="http://schemas.microsoft.com/office/drawing/2014/main" val="2997767378"/>
                    </a:ext>
                  </a:extLst>
                </a:gridCol>
              </a:tblGrid>
              <a:tr h="20293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1" kern="100" dirty="0">
                          <a:effectLst/>
                        </a:rPr>
                        <a:t>20:59</a:t>
                      </a:r>
                      <a:endParaRPr lang="en-GB" sz="10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1" kern="100" dirty="0">
                          <a:effectLst/>
                        </a:rPr>
                        <a:t>20:50</a:t>
                      </a:r>
                      <a:endParaRPr lang="en-GB" sz="10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1" kern="100" dirty="0">
                          <a:effectLst/>
                        </a:rPr>
                        <a:t>15:36</a:t>
                      </a:r>
                      <a:endParaRPr lang="en-GB" sz="10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1" kern="100" dirty="0">
                          <a:effectLst/>
                        </a:rPr>
                        <a:t>16:19</a:t>
                      </a:r>
                      <a:endParaRPr lang="en-GB" sz="10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b="1" kern="100" dirty="0">
                          <a:effectLst/>
                        </a:rPr>
                        <a:t>16:41</a:t>
                      </a:r>
                      <a:endParaRPr lang="en-GB" sz="10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7537650"/>
                  </a:ext>
                </a:extLst>
              </a:tr>
              <a:tr h="20293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205.994,44 € </a:t>
                      </a:r>
                      <a:endParaRPr lang="en-GB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220.725,25 € </a:t>
                      </a:r>
                      <a:endParaRPr lang="en-GB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236.509,48 € </a:t>
                      </a:r>
                      <a:endParaRPr lang="en-GB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220.988,72 € </a:t>
                      </a:r>
                      <a:endParaRPr lang="en-GB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221.117,61 € </a:t>
                      </a:r>
                      <a:endParaRPr lang="en-GB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6785649"/>
                  </a:ext>
                </a:extLst>
              </a:tr>
              <a:tr h="20293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197.623,08 € </a:t>
                      </a:r>
                      <a:endParaRPr lang="en-GB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211.755,25 € </a:t>
                      </a:r>
                      <a:endParaRPr lang="en-GB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226.898,02 € </a:t>
                      </a:r>
                      <a:endParaRPr lang="en-GB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212.008,01 € </a:t>
                      </a:r>
                      <a:endParaRPr lang="en-GB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212.131,66 € </a:t>
                      </a:r>
                      <a:endParaRPr lang="en-GB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8673762"/>
                  </a:ext>
                </a:extLst>
              </a:tr>
              <a:tr h="20293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1.048.790,36 € </a:t>
                      </a:r>
                      <a:endParaRPr lang="en-GB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1.123.790,12 € </a:t>
                      </a:r>
                      <a:endParaRPr lang="en-GB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1.204.153,17 € </a:t>
                      </a:r>
                      <a:endParaRPr lang="en-GB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1.125.131,53 € </a:t>
                      </a:r>
                      <a:endParaRPr lang="en-GB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1.125.787,76 € </a:t>
                      </a:r>
                      <a:endParaRPr lang="en-GB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1669721"/>
                  </a:ext>
                </a:extLst>
              </a:tr>
              <a:tr h="20293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1.315.421,20 € </a:t>
                      </a:r>
                      <a:endParaRPr lang="en-GB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1.409.487,93 € </a:t>
                      </a:r>
                      <a:endParaRPr lang="en-GB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1.510.281,44 € </a:t>
                      </a:r>
                      <a:endParaRPr lang="en-GB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1.411.170,36 € </a:t>
                      </a:r>
                      <a:endParaRPr lang="en-GB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1.411.993,42 € </a:t>
                      </a:r>
                      <a:endParaRPr lang="en-GB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41418"/>
                  </a:ext>
                </a:extLst>
              </a:tr>
              <a:tr h="20293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276.136,99 € </a:t>
                      </a:r>
                      <a:endParaRPr lang="en-GB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295.883,75 € </a:t>
                      </a:r>
                      <a:endParaRPr lang="en-GB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317.042,61 € </a:t>
                      </a:r>
                      <a:endParaRPr lang="en-GB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296.236,93 € </a:t>
                      </a:r>
                      <a:endParaRPr lang="en-GB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296.409,71 € </a:t>
                      </a:r>
                      <a:endParaRPr lang="en-GB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204773"/>
                  </a:ext>
                </a:extLst>
              </a:tr>
              <a:tr h="20293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1.534.659,82 € </a:t>
                      </a:r>
                      <a:endParaRPr lang="en-GB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1.644.404,46 € </a:t>
                      </a:r>
                      <a:endParaRPr lang="en-GB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1.761.997,02 € </a:t>
                      </a:r>
                      <a:endParaRPr lang="en-GB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1.646.367,30 € </a:t>
                      </a:r>
                      <a:endParaRPr lang="en-GB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1.647.327,53 € </a:t>
                      </a:r>
                      <a:endParaRPr lang="en-GB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702198"/>
                  </a:ext>
                </a:extLst>
              </a:tr>
              <a:tr h="20293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38.347,79 € </a:t>
                      </a:r>
                      <a:endParaRPr lang="en-GB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41.090,07 € </a:t>
                      </a:r>
                      <a:endParaRPr lang="en-GB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44.028,45 € </a:t>
                      </a:r>
                      <a:endParaRPr lang="en-GB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>
                          <a:effectLst/>
                        </a:rPr>
                        <a:t>41.139,11 € </a:t>
                      </a:r>
                      <a:endParaRPr lang="en-GB" sz="10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l-GR" sz="1000" kern="100" dirty="0">
                          <a:effectLst/>
                        </a:rPr>
                        <a:t>41.163,11 € </a:t>
                      </a:r>
                      <a:endParaRPr lang="en-GB" sz="10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679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63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/>
      <p:bldP spid="24" grpId="0"/>
      <p:bldP spid="28" grpId="0" animBg="1"/>
      <p:bldP spid="26" grpId="0"/>
      <p:bldP spid="27" grpId="0"/>
    </p:bldLst>
  </p:timing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B0E2B75E30B746BBD0B6DA7DD8FFEE" ma:contentTypeVersion="11" ma:contentTypeDescription="Create a new document." ma:contentTypeScope="" ma:versionID="71f9cb6afe502c42c604d92c8b42ccc6">
  <xsd:schema xmlns:xsd="http://www.w3.org/2001/XMLSchema" xmlns:xs="http://www.w3.org/2001/XMLSchema" xmlns:p="http://schemas.microsoft.com/office/2006/metadata/properties" xmlns:ns2="fb9097d4-abc8-479d-a497-a50270cfc50e" xmlns:ns3="b6f492d7-e7fa-40ca-b27c-3d32df674213" targetNamespace="http://schemas.microsoft.com/office/2006/metadata/properties" ma:root="true" ma:fieldsID="9086f17bd9f1cd3c80e4478c32ef15a5" ns2:_="" ns3:_="">
    <xsd:import namespace="fb9097d4-abc8-479d-a497-a50270cfc50e"/>
    <xsd:import namespace="b6f492d7-e7fa-40ca-b27c-3d32df6742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9097d4-abc8-479d-a497-a50270cfc5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9920341-8cc6-41bf-998b-5ac4cf1b1e7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f492d7-e7fa-40ca-b27c-3d32df67421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c5ab017-f254-401d-95bf-e197bafe98ff}" ma:internalName="TaxCatchAll" ma:showField="CatchAllData" ma:web="b6f492d7-e7fa-40ca-b27c-3d32df6742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b9097d4-abc8-479d-a497-a50270cfc50e">
      <Terms xmlns="http://schemas.microsoft.com/office/infopath/2007/PartnerControls"/>
    </lcf76f155ced4ddcb4097134ff3c332f>
    <TaxCatchAll xmlns="b6f492d7-e7fa-40ca-b27c-3d32df674213" xsi:nil="true"/>
  </documentManagement>
</p:properties>
</file>

<file path=customXml/itemProps1.xml><?xml version="1.0" encoding="utf-8"?>
<ds:datastoreItem xmlns:ds="http://schemas.openxmlformats.org/officeDocument/2006/customXml" ds:itemID="{DE550A55-5467-4AA3-B023-7C89EF22B0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CC88F9-6AAA-405C-A3E9-5D5EC6E4DD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9097d4-abc8-479d-a497-a50270cfc50e"/>
    <ds:schemaRef ds:uri="b6f492d7-e7fa-40ca-b27c-3d32df6742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28E054-9839-4708-B7E2-AE9568FDF1AD}">
  <ds:schemaRefs>
    <ds:schemaRef ds:uri="http://schemas.microsoft.com/office/2006/metadata/properties"/>
    <ds:schemaRef ds:uri="http://schemas.microsoft.com/office/infopath/2007/PartnerControls"/>
    <ds:schemaRef ds:uri="fb9097d4-abc8-479d-a497-a50270cfc50e"/>
    <ds:schemaRef ds:uri="b6f492d7-e7fa-40ca-b27c-3d32df67421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1255</Words>
  <Application>Microsoft Office PowerPoint</Application>
  <PresentationFormat>Ευρεία οθόνη</PresentationFormat>
  <Paragraphs>246</Paragraphs>
  <Slides>13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7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Times New Roman</vt:lpstr>
      <vt:lpstr>Ubuntu Mono</vt:lpstr>
      <vt:lpstr>Wingdings</vt:lpstr>
      <vt:lpstr>Θέμα του Office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ΓΙΩΡΓΟΣ ΝΤΟΥΛΑΣ</dc:creator>
  <cp:lastModifiedBy>ΒΑΣΙΛΕΙΑΔΗΣ ΔΗΜΗΤΡΙΟΣ</cp:lastModifiedBy>
  <cp:revision>31</cp:revision>
  <dcterms:created xsi:type="dcterms:W3CDTF">2024-06-25T03:29:58Z</dcterms:created>
  <dcterms:modified xsi:type="dcterms:W3CDTF">2024-06-27T23:25:23Z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0x010100DCB0E2B75E30B746BBD0B6DA7DD8FFEE</vt:lpwstr>
  </property>
  <property fmtid="{D5CDD505-2E9C-101B-9397-08002B2CF9AE}" pid="3" name="MediaServiceImageTags">
    <vt:lpwstr/>
  </property>
</Properties>
</file>